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462" r:id="rId4"/>
  </p:sldMasterIdLst>
  <p:notesMasterIdLst>
    <p:notesMasterId r:id="rId71"/>
  </p:notesMasterIdLst>
  <p:handoutMasterIdLst>
    <p:handoutMasterId r:id="rId72"/>
  </p:handoutMasterIdLst>
  <p:sldIdLst>
    <p:sldId id="456" r:id="rId5"/>
    <p:sldId id="451" r:id="rId6"/>
    <p:sldId id="455" r:id="rId7"/>
    <p:sldId id="466" r:id="rId8"/>
    <p:sldId id="481" r:id="rId9"/>
    <p:sldId id="457" r:id="rId10"/>
    <p:sldId id="458" r:id="rId11"/>
    <p:sldId id="560" r:id="rId12"/>
    <p:sldId id="515" r:id="rId13"/>
    <p:sldId id="516" r:id="rId14"/>
    <p:sldId id="514" r:id="rId15"/>
    <p:sldId id="513" r:id="rId16"/>
    <p:sldId id="517" r:id="rId17"/>
    <p:sldId id="518" r:id="rId18"/>
    <p:sldId id="459" r:id="rId19"/>
    <p:sldId id="519" r:id="rId20"/>
    <p:sldId id="505" r:id="rId21"/>
    <p:sldId id="503" r:id="rId22"/>
    <p:sldId id="512" r:id="rId23"/>
    <p:sldId id="520" r:id="rId24"/>
    <p:sldId id="521" r:id="rId25"/>
    <p:sldId id="522" r:id="rId26"/>
    <p:sldId id="523" r:id="rId27"/>
    <p:sldId id="524" r:id="rId28"/>
    <p:sldId id="525" r:id="rId29"/>
    <p:sldId id="526" r:id="rId30"/>
    <p:sldId id="461" r:id="rId31"/>
    <p:sldId id="462" r:id="rId32"/>
    <p:sldId id="527" r:id="rId33"/>
    <p:sldId id="528" r:id="rId34"/>
    <p:sldId id="506" r:id="rId35"/>
    <p:sldId id="529" r:id="rId36"/>
    <p:sldId id="530" r:id="rId37"/>
    <p:sldId id="531" r:id="rId38"/>
    <p:sldId id="532" r:id="rId39"/>
    <p:sldId id="533" r:id="rId40"/>
    <p:sldId id="534" r:id="rId41"/>
    <p:sldId id="536" r:id="rId42"/>
    <p:sldId id="535" r:id="rId43"/>
    <p:sldId id="537" r:id="rId44"/>
    <p:sldId id="538" r:id="rId45"/>
    <p:sldId id="539" r:id="rId46"/>
    <p:sldId id="540" r:id="rId47"/>
    <p:sldId id="541" r:id="rId48"/>
    <p:sldId id="542" r:id="rId49"/>
    <p:sldId id="543" r:id="rId50"/>
    <p:sldId id="544" r:id="rId51"/>
    <p:sldId id="545" r:id="rId52"/>
    <p:sldId id="546" r:id="rId53"/>
    <p:sldId id="547" r:id="rId54"/>
    <p:sldId id="548" r:id="rId55"/>
    <p:sldId id="549" r:id="rId56"/>
    <p:sldId id="550" r:id="rId57"/>
    <p:sldId id="551" r:id="rId58"/>
    <p:sldId id="552" r:id="rId59"/>
    <p:sldId id="553" r:id="rId60"/>
    <p:sldId id="554" r:id="rId61"/>
    <p:sldId id="555" r:id="rId62"/>
    <p:sldId id="556" r:id="rId63"/>
    <p:sldId id="557" r:id="rId64"/>
    <p:sldId id="558" r:id="rId65"/>
    <p:sldId id="559" r:id="rId66"/>
    <p:sldId id="463" r:id="rId67"/>
    <p:sldId id="496" r:id="rId68"/>
    <p:sldId id="464" r:id="rId69"/>
    <p:sldId id="501" r:id="rId70"/>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87">
          <p15:clr>
            <a:srgbClr val="A4A3A4"/>
          </p15:clr>
        </p15:guide>
        <p15:guide id="2" orient="horz" pos="763">
          <p15:clr>
            <a:srgbClr val="A4A3A4"/>
          </p15:clr>
        </p15:guide>
        <p15:guide id="3" orient="horz" pos="1339">
          <p15:clr>
            <a:srgbClr val="A4A3A4"/>
          </p15:clr>
        </p15:guide>
        <p15:guide id="4" orient="horz" pos="2491">
          <p15:clr>
            <a:srgbClr val="A4A3A4"/>
          </p15:clr>
        </p15:guide>
        <p15:guide id="5" orient="horz" pos="4195" userDrawn="1">
          <p15:clr>
            <a:srgbClr val="A4A3A4"/>
          </p15:clr>
        </p15:guide>
        <p15:guide id="6" orient="horz" pos="3643">
          <p15:clr>
            <a:srgbClr val="A4A3A4"/>
          </p15:clr>
        </p15:guide>
        <p15:guide id="7" orient="horz" pos="3067">
          <p15:clr>
            <a:srgbClr val="A4A3A4"/>
          </p15:clr>
        </p15:guide>
        <p15:guide id="8" orient="horz" pos="1915">
          <p15:clr>
            <a:srgbClr val="A4A3A4"/>
          </p15:clr>
        </p15:guide>
        <p15:guide id="9" pos="173" userDrawn="1">
          <p15:clr>
            <a:srgbClr val="A4A3A4"/>
          </p15:clr>
        </p15:guide>
        <p15:guide id="10" pos="1325">
          <p15:clr>
            <a:srgbClr val="A4A3A4"/>
          </p15:clr>
        </p15:guide>
        <p15:guide id="11" pos="7685" userDrawn="1">
          <p15:clr>
            <a:srgbClr val="A4A3A4"/>
          </p15:clr>
        </p15:guide>
        <p15:guide id="12" pos="749">
          <p15:clr>
            <a:srgbClr val="A4A3A4"/>
          </p15:clr>
        </p15:guide>
        <p15:guide id="13" pos="7085">
          <p15:clr>
            <a:srgbClr val="A4A3A4"/>
          </p15:clr>
        </p15:guide>
        <p15:guide id="14" pos="3629">
          <p15:clr>
            <a:srgbClr val="A4A3A4"/>
          </p15:clr>
        </p15:guide>
        <p15:guide id="15" pos="1901">
          <p15:clr>
            <a:srgbClr val="A4A3A4"/>
          </p15:clr>
        </p15:guide>
        <p15:guide id="16" pos="2477">
          <p15:clr>
            <a:srgbClr val="A4A3A4"/>
          </p15:clr>
        </p15:guide>
        <p15:guide id="17" pos="4205">
          <p15:clr>
            <a:srgbClr val="A4A3A4"/>
          </p15:clr>
        </p15:guide>
        <p15:guide id="18" pos="4781">
          <p15:clr>
            <a:srgbClr val="A4A3A4"/>
          </p15:clr>
        </p15:guide>
        <p15:guide id="19" pos="5357">
          <p15:clr>
            <a:srgbClr val="A4A3A4"/>
          </p15:clr>
        </p15:guide>
        <p15:guide id="20" pos="5933">
          <p15:clr>
            <a:srgbClr val="A4A3A4"/>
          </p15:clr>
        </p15:guide>
        <p15:guide id="21" pos="6509">
          <p15:clr>
            <a:srgbClr val="A4A3A4"/>
          </p15:clr>
        </p15:guide>
        <p15:guide id="22" pos="3053">
          <p15:clr>
            <a:srgbClr val="A4A3A4"/>
          </p15:clr>
        </p15:guide>
        <p15:guide id="23" pos="269"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2" clrIdx="1"/>
  <p:cmAuthor id="2" name="Celeste Murillo" initials="CM" lastIdx="3" clrIdx="2">
    <p:extLst>
      <p:ext uri="{19B8F6BF-5375-455C-9EA6-DF929625EA0E}">
        <p15:presenceInfo xmlns:p15="http://schemas.microsoft.com/office/powerpoint/2012/main" userId="S-1-5-21-2127521184-1604012920-1887927527-2514888" providerId="AD"/>
      </p:ext>
    </p:extLst>
  </p:cmAuthor>
  <p:cmAuthor id="3" name="Paul Wilcox" initials="PW" lastIdx="3" clrIdx="3">
    <p:extLst>
      <p:ext uri="{19B8F6BF-5375-455C-9EA6-DF929625EA0E}">
        <p15:presenceInfo xmlns:p15="http://schemas.microsoft.com/office/powerpoint/2012/main" userId="be6daff017ddb434"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00"/>
    <a:srgbClr val="D94D3A"/>
    <a:srgbClr val="CC3300"/>
    <a:srgbClr val="0072C6"/>
    <a:srgbClr val="005EA4"/>
    <a:srgbClr val="00188F"/>
    <a:srgbClr val="004D86"/>
    <a:srgbClr val="003258"/>
    <a:srgbClr val="007DDA"/>
    <a:srgbClr val="00396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4" autoAdjust="0"/>
    <p:restoredTop sz="82585" autoAdjust="0"/>
  </p:normalViewPr>
  <p:slideViewPr>
    <p:cSldViewPr snapToGrid="0">
      <p:cViewPr varScale="1">
        <p:scale>
          <a:sx n="59" d="100"/>
          <a:sy n="59" d="100"/>
        </p:scale>
        <p:origin x="1134" y="60"/>
      </p:cViewPr>
      <p:guideLst>
        <p:guide orient="horz" pos="187"/>
        <p:guide orient="horz" pos="763"/>
        <p:guide orient="horz" pos="1339"/>
        <p:guide orient="horz" pos="2491"/>
        <p:guide orient="horz" pos="4195"/>
        <p:guide orient="horz" pos="3643"/>
        <p:guide orient="horz" pos="3067"/>
        <p:guide orient="horz" pos="1915"/>
        <p:guide pos="173"/>
        <p:guide pos="1325"/>
        <p:guide pos="7685"/>
        <p:guide pos="749"/>
        <p:guide pos="7085"/>
        <p:guide pos="3629"/>
        <p:guide pos="1901"/>
        <p:guide pos="2477"/>
        <p:guide pos="4205"/>
        <p:guide pos="4781"/>
        <p:guide pos="5357"/>
        <p:guide pos="5933"/>
        <p:guide pos="6509"/>
        <p:guide pos="3053"/>
        <p:guide pos="269"/>
      </p:guideLst>
    </p:cSldViewPr>
  </p:slideViewPr>
  <p:outlineViewPr>
    <p:cViewPr>
      <p:scale>
        <a:sx n="33" d="100"/>
        <a:sy n="33" d="100"/>
      </p:scale>
      <p:origin x="0" y="0"/>
    </p:cViewPr>
  </p:outlineViewPr>
  <p:notesTextViewPr>
    <p:cViewPr>
      <p:scale>
        <a:sx n="3" d="2"/>
        <a:sy n="3" d="2"/>
      </p:scale>
      <p:origin x="0" y="0"/>
    </p:cViewPr>
  </p:notesTextViewPr>
  <p:sorterViewPr>
    <p:cViewPr>
      <p:scale>
        <a:sx n="58" d="100"/>
        <a:sy n="58" d="100"/>
      </p:scale>
      <p:origin x="0" y="0"/>
    </p:cViewPr>
  </p:sorterViewPr>
  <p:notesViewPr>
    <p:cSldViewPr snapToGrid="0" showGuides="1">
      <p:cViewPr>
        <p:scale>
          <a:sx n="268" d="100"/>
          <a:sy n="268" d="100"/>
        </p:scale>
        <p:origin x="-1734" y="-6018"/>
      </p:cViewPr>
      <p:guideLst>
        <p:guide orient="horz" pos="2880"/>
        <p:guide pos="2160"/>
      </p:guideLst>
    </p:cSldViewPr>
  </p:notesViewPr>
  <p:gridSpacing cx="91439" cy="91439"/>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slide" Target="slides/slide64.xml"/><Relationship Id="rId76" Type="http://schemas.openxmlformats.org/officeDocument/2006/relationships/theme" Target="theme/theme1.xml"/><Relationship Id="rId7" Type="http://schemas.openxmlformats.org/officeDocument/2006/relationships/slide" Target="slides/slide3.xml"/><Relationship Id="rId71"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61" Type="http://schemas.openxmlformats.org/officeDocument/2006/relationships/slide" Target="slides/slide57.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handoutMaster" Target="handoutMasters/handout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250A994-1CDF-4222-A6AF-5BAD41209B98}" type="doc">
      <dgm:prSet loTypeId="urn:microsoft.com/office/officeart/2005/8/layout/lProcess2" loCatId="relationship" qsTypeId="urn:microsoft.com/office/officeart/2005/8/quickstyle/simple1" qsCatId="simple" csTypeId="urn:microsoft.com/office/officeart/2005/8/colors/accent1_2" csCatId="accent1" phldr="1"/>
      <dgm:spPr/>
      <dgm:t>
        <a:bodyPr/>
        <a:lstStyle/>
        <a:p>
          <a:endParaRPr lang="en-US"/>
        </a:p>
      </dgm:t>
    </dgm:pt>
    <dgm:pt modelId="{3EDA2807-13EC-44B1-BDDE-F89D0CA2FDEF}">
      <dgm:prSet phldrT="[Text]"/>
      <dgm:spPr/>
      <dgm:t>
        <a:bodyPr/>
        <a:lstStyle/>
        <a:p>
          <a:r>
            <a:rPr lang="en-US" dirty="0"/>
            <a:t>People</a:t>
          </a:r>
        </a:p>
      </dgm:t>
    </dgm:pt>
    <dgm:pt modelId="{298D71DB-C8E1-4A03-9387-2F66CB37FFC2}" type="parTrans" cxnId="{9469E767-4DE3-49B9-94CD-897D80A3AED5}">
      <dgm:prSet/>
      <dgm:spPr/>
      <dgm:t>
        <a:bodyPr/>
        <a:lstStyle/>
        <a:p>
          <a:endParaRPr lang="en-US"/>
        </a:p>
      </dgm:t>
    </dgm:pt>
    <dgm:pt modelId="{F732CFC9-569D-4226-9E94-946A4D7F9B89}" type="sibTrans" cxnId="{9469E767-4DE3-49B9-94CD-897D80A3AED5}">
      <dgm:prSet/>
      <dgm:spPr/>
      <dgm:t>
        <a:bodyPr/>
        <a:lstStyle/>
        <a:p>
          <a:endParaRPr lang="en-US"/>
        </a:p>
      </dgm:t>
    </dgm:pt>
    <dgm:pt modelId="{CEC9A1FC-0B1B-469F-ADC7-B4EEAD5648BE}">
      <dgm:prSet phldrT="[Text]"/>
      <dgm:spPr/>
      <dgm:t>
        <a:bodyPr/>
        <a:lstStyle/>
        <a:p>
          <a:r>
            <a:rPr lang="en-US" dirty="0"/>
            <a:t>Culture</a:t>
          </a:r>
        </a:p>
      </dgm:t>
    </dgm:pt>
    <dgm:pt modelId="{68AD2BBD-9996-45DA-9C19-665033D0BFAF}" type="parTrans" cxnId="{3A23E767-1624-46EB-8CE9-71018904A3B0}">
      <dgm:prSet/>
      <dgm:spPr/>
      <dgm:t>
        <a:bodyPr/>
        <a:lstStyle/>
        <a:p>
          <a:endParaRPr lang="en-US"/>
        </a:p>
      </dgm:t>
    </dgm:pt>
    <dgm:pt modelId="{A7BCDF73-90E4-46C0-96D9-5D3405190F6F}" type="sibTrans" cxnId="{3A23E767-1624-46EB-8CE9-71018904A3B0}">
      <dgm:prSet/>
      <dgm:spPr/>
      <dgm:t>
        <a:bodyPr/>
        <a:lstStyle/>
        <a:p>
          <a:endParaRPr lang="en-US"/>
        </a:p>
      </dgm:t>
    </dgm:pt>
    <dgm:pt modelId="{08617134-0391-4F63-A85B-574CB5D8A814}">
      <dgm:prSet phldrT="[Text]"/>
      <dgm:spPr/>
      <dgm:t>
        <a:bodyPr/>
        <a:lstStyle/>
        <a:p>
          <a:r>
            <a:rPr lang="en-US" dirty="0"/>
            <a:t>Training</a:t>
          </a:r>
        </a:p>
      </dgm:t>
    </dgm:pt>
    <dgm:pt modelId="{07089FC1-F96D-4AF5-B581-D9E0F758C1EC}" type="parTrans" cxnId="{FECB6E49-3D2D-4E66-B128-D3DAB7E996F2}">
      <dgm:prSet/>
      <dgm:spPr/>
      <dgm:t>
        <a:bodyPr/>
        <a:lstStyle/>
        <a:p>
          <a:endParaRPr lang="en-US"/>
        </a:p>
      </dgm:t>
    </dgm:pt>
    <dgm:pt modelId="{5BAFC754-AED6-41C2-9A0C-8E20AF649C66}" type="sibTrans" cxnId="{FECB6E49-3D2D-4E66-B128-D3DAB7E996F2}">
      <dgm:prSet/>
      <dgm:spPr/>
      <dgm:t>
        <a:bodyPr/>
        <a:lstStyle/>
        <a:p>
          <a:endParaRPr lang="en-US"/>
        </a:p>
      </dgm:t>
    </dgm:pt>
    <dgm:pt modelId="{BF63D9EB-55AA-48F6-8FB5-F6BB86F9DA43}">
      <dgm:prSet phldrT="[Text]"/>
      <dgm:spPr/>
      <dgm:t>
        <a:bodyPr/>
        <a:lstStyle/>
        <a:p>
          <a:r>
            <a:rPr lang="en-US" dirty="0"/>
            <a:t>Process</a:t>
          </a:r>
        </a:p>
      </dgm:t>
    </dgm:pt>
    <dgm:pt modelId="{306E9FC6-1C1E-45B8-8282-994378DAD1EE}" type="parTrans" cxnId="{AB37439A-116A-4671-A613-2B3C6596EC72}">
      <dgm:prSet/>
      <dgm:spPr/>
      <dgm:t>
        <a:bodyPr/>
        <a:lstStyle/>
        <a:p>
          <a:endParaRPr lang="en-US"/>
        </a:p>
      </dgm:t>
    </dgm:pt>
    <dgm:pt modelId="{A96DA9FE-6694-4708-9905-69D5E5B949B4}" type="sibTrans" cxnId="{AB37439A-116A-4671-A613-2B3C6596EC72}">
      <dgm:prSet/>
      <dgm:spPr/>
      <dgm:t>
        <a:bodyPr/>
        <a:lstStyle/>
        <a:p>
          <a:endParaRPr lang="en-US"/>
        </a:p>
      </dgm:t>
    </dgm:pt>
    <dgm:pt modelId="{4C40E2CA-6CF1-46F4-A0E7-1E8C2DEB42CD}">
      <dgm:prSet phldrT="[Text]"/>
      <dgm:spPr/>
      <dgm:t>
        <a:bodyPr/>
        <a:lstStyle/>
        <a:p>
          <a:r>
            <a:rPr lang="en-US" dirty="0"/>
            <a:t>Workflow</a:t>
          </a:r>
        </a:p>
      </dgm:t>
    </dgm:pt>
    <dgm:pt modelId="{9E744D88-DDDA-47CC-ADEC-2787B0C2BC96}" type="parTrans" cxnId="{9B9898F3-9F32-4818-8376-3C0636C9A42C}">
      <dgm:prSet/>
      <dgm:spPr/>
      <dgm:t>
        <a:bodyPr/>
        <a:lstStyle/>
        <a:p>
          <a:endParaRPr lang="en-US"/>
        </a:p>
      </dgm:t>
    </dgm:pt>
    <dgm:pt modelId="{6B399348-A437-4113-9CEB-D849BD2B675C}" type="sibTrans" cxnId="{9B9898F3-9F32-4818-8376-3C0636C9A42C}">
      <dgm:prSet/>
      <dgm:spPr/>
      <dgm:t>
        <a:bodyPr/>
        <a:lstStyle/>
        <a:p>
          <a:endParaRPr lang="en-US"/>
        </a:p>
      </dgm:t>
    </dgm:pt>
    <dgm:pt modelId="{538643F9-B943-4605-A632-9F6DA4218F5A}">
      <dgm:prSet phldrT="[Text]"/>
      <dgm:spPr/>
      <dgm:t>
        <a:bodyPr/>
        <a:lstStyle/>
        <a:p>
          <a:r>
            <a:rPr lang="en-US" dirty="0"/>
            <a:t>Automation</a:t>
          </a:r>
        </a:p>
      </dgm:t>
    </dgm:pt>
    <dgm:pt modelId="{D11AEBF6-5637-482E-8AAC-D8C813A666FE}" type="parTrans" cxnId="{46C1859C-F58E-49C3-A164-656806EF8D7B}">
      <dgm:prSet/>
      <dgm:spPr/>
      <dgm:t>
        <a:bodyPr/>
        <a:lstStyle/>
        <a:p>
          <a:endParaRPr lang="en-US"/>
        </a:p>
      </dgm:t>
    </dgm:pt>
    <dgm:pt modelId="{49125FD5-9458-4573-B4F5-6794C0368B64}" type="sibTrans" cxnId="{46C1859C-F58E-49C3-A164-656806EF8D7B}">
      <dgm:prSet/>
      <dgm:spPr/>
      <dgm:t>
        <a:bodyPr/>
        <a:lstStyle/>
        <a:p>
          <a:endParaRPr lang="en-US"/>
        </a:p>
      </dgm:t>
    </dgm:pt>
    <dgm:pt modelId="{D447530A-FB18-4C12-AF3A-261A4EDDA1C3}">
      <dgm:prSet phldrT="[Text]"/>
      <dgm:spPr/>
      <dgm:t>
        <a:bodyPr/>
        <a:lstStyle/>
        <a:p>
          <a:r>
            <a:rPr lang="en-US" dirty="0"/>
            <a:t>Tools</a:t>
          </a:r>
        </a:p>
      </dgm:t>
    </dgm:pt>
    <dgm:pt modelId="{5076BB5A-9E1B-4AB9-81DF-05CF4726F75C}" type="parTrans" cxnId="{DF39EF4B-6F6A-4B4E-B197-A1A352D438D9}">
      <dgm:prSet/>
      <dgm:spPr/>
      <dgm:t>
        <a:bodyPr/>
        <a:lstStyle/>
        <a:p>
          <a:endParaRPr lang="en-US"/>
        </a:p>
      </dgm:t>
    </dgm:pt>
    <dgm:pt modelId="{F1752152-39D3-4271-AF66-9D51F9FC541A}" type="sibTrans" cxnId="{DF39EF4B-6F6A-4B4E-B197-A1A352D438D9}">
      <dgm:prSet/>
      <dgm:spPr/>
      <dgm:t>
        <a:bodyPr/>
        <a:lstStyle/>
        <a:p>
          <a:endParaRPr lang="en-US"/>
        </a:p>
      </dgm:t>
    </dgm:pt>
    <dgm:pt modelId="{4627A359-6FF4-420E-AEB2-9CF4AC23EEDA}">
      <dgm:prSet phldrT="[Text]"/>
      <dgm:spPr/>
      <dgm:t>
        <a:bodyPr/>
        <a:lstStyle/>
        <a:p>
          <a:r>
            <a:rPr lang="en-US" dirty="0"/>
            <a:t>SCM/VCS</a:t>
          </a:r>
        </a:p>
      </dgm:t>
    </dgm:pt>
    <dgm:pt modelId="{134C844B-A764-4625-B587-104FD26DA118}" type="parTrans" cxnId="{B5365E4B-EA25-4F22-BA70-69511C627681}">
      <dgm:prSet/>
      <dgm:spPr/>
      <dgm:t>
        <a:bodyPr/>
        <a:lstStyle/>
        <a:p>
          <a:endParaRPr lang="en-US"/>
        </a:p>
      </dgm:t>
    </dgm:pt>
    <dgm:pt modelId="{50D7B58F-D231-410B-B8EF-704C66AE5998}" type="sibTrans" cxnId="{B5365E4B-EA25-4F22-BA70-69511C627681}">
      <dgm:prSet/>
      <dgm:spPr/>
      <dgm:t>
        <a:bodyPr/>
        <a:lstStyle/>
        <a:p>
          <a:endParaRPr lang="en-US"/>
        </a:p>
      </dgm:t>
    </dgm:pt>
    <dgm:pt modelId="{7B3D4F3E-1516-4FFD-B0E8-D6B26F4B8F84}">
      <dgm:prSet phldrT="[Text]"/>
      <dgm:spPr/>
      <dgm:t>
        <a:bodyPr/>
        <a:lstStyle/>
        <a:p>
          <a:r>
            <a:rPr lang="en-US" dirty="0"/>
            <a:t>Config</a:t>
          </a:r>
        </a:p>
      </dgm:t>
    </dgm:pt>
    <dgm:pt modelId="{C2789C0B-0320-4088-9B9E-BAB66A108EA3}" type="parTrans" cxnId="{A004916C-D011-4D4E-94BE-F3046FDE779B}">
      <dgm:prSet/>
      <dgm:spPr/>
      <dgm:t>
        <a:bodyPr/>
        <a:lstStyle/>
        <a:p>
          <a:endParaRPr lang="en-US"/>
        </a:p>
      </dgm:t>
    </dgm:pt>
    <dgm:pt modelId="{039181E8-2922-46CF-BB1D-E7D606FEA970}" type="sibTrans" cxnId="{A004916C-D011-4D4E-94BE-F3046FDE779B}">
      <dgm:prSet/>
      <dgm:spPr/>
      <dgm:t>
        <a:bodyPr/>
        <a:lstStyle/>
        <a:p>
          <a:endParaRPr lang="en-US"/>
        </a:p>
      </dgm:t>
    </dgm:pt>
    <dgm:pt modelId="{5750FDBA-29B9-40BF-9FFF-2DF0424B8FDA}">
      <dgm:prSet phldrT="[Text]"/>
      <dgm:spPr/>
      <dgm:t>
        <a:bodyPr/>
        <a:lstStyle/>
        <a:p>
          <a:r>
            <a:rPr lang="en-US" dirty="0"/>
            <a:t>Expert Help</a:t>
          </a:r>
        </a:p>
      </dgm:t>
    </dgm:pt>
    <dgm:pt modelId="{37F54814-54FA-4CC5-898A-524D208D5B09}" type="parTrans" cxnId="{85086A7E-0FDC-4B3E-B6D9-584AA5EB6CF0}">
      <dgm:prSet/>
      <dgm:spPr/>
      <dgm:t>
        <a:bodyPr/>
        <a:lstStyle/>
        <a:p>
          <a:endParaRPr lang="en-US"/>
        </a:p>
      </dgm:t>
    </dgm:pt>
    <dgm:pt modelId="{FB111D6B-36A7-4ADB-BF95-90E07740FB90}" type="sibTrans" cxnId="{85086A7E-0FDC-4B3E-B6D9-584AA5EB6CF0}">
      <dgm:prSet/>
      <dgm:spPr/>
      <dgm:t>
        <a:bodyPr/>
        <a:lstStyle/>
        <a:p>
          <a:endParaRPr lang="en-US"/>
        </a:p>
      </dgm:t>
    </dgm:pt>
    <dgm:pt modelId="{5CA8B4E4-BD11-4D09-85EB-3AC6985F3469}">
      <dgm:prSet phldrT="[Text]"/>
      <dgm:spPr/>
      <dgm:t>
        <a:bodyPr/>
        <a:lstStyle/>
        <a:p>
          <a:r>
            <a:rPr lang="en-US" dirty="0"/>
            <a:t>Pipelines</a:t>
          </a:r>
        </a:p>
      </dgm:t>
    </dgm:pt>
    <dgm:pt modelId="{A598AF5F-94E1-4654-99C6-74F75B30ED82}" type="parTrans" cxnId="{02BF6352-C9CE-44F2-843B-82E448B03765}">
      <dgm:prSet/>
      <dgm:spPr/>
      <dgm:t>
        <a:bodyPr/>
        <a:lstStyle/>
        <a:p>
          <a:endParaRPr lang="en-US"/>
        </a:p>
      </dgm:t>
    </dgm:pt>
    <dgm:pt modelId="{3AECF102-9990-4AAA-A62E-72E6BDE3765F}" type="sibTrans" cxnId="{02BF6352-C9CE-44F2-843B-82E448B03765}">
      <dgm:prSet/>
      <dgm:spPr/>
      <dgm:t>
        <a:bodyPr/>
        <a:lstStyle/>
        <a:p>
          <a:endParaRPr lang="en-US"/>
        </a:p>
      </dgm:t>
    </dgm:pt>
    <dgm:pt modelId="{714EAA37-1EC7-470C-94C3-9F62FF223D76}">
      <dgm:prSet phldrT="[Text]"/>
      <dgm:spPr/>
      <dgm:t>
        <a:bodyPr/>
        <a:lstStyle/>
        <a:p>
          <a:r>
            <a:rPr lang="en-US" dirty="0" err="1"/>
            <a:t>Etc</a:t>
          </a:r>
          <a:r>
            <a:rPr lang="en-US" dirty="0"/>
            <a:t>…</a:t>
          </a:r>
        </a:p>
      </dgm:t>
    </dgm:pt>
    <dgm:pt modelId="{2825FD33-EC7E-4F27-8B12-FD73B04BC0C5}" type="parTrans" cxnId="{58DA6614-52DF-4202-AC5A-57A3F09E4E66}">
      <dgm:prSet/>
      <dgm:spPr/>
      <dgm:t>
        <a:bodyPr/>
        <a:lstStyle/>
        <a:p>
          <a:endParaRPr lang="en-US"/>
        </a:p>
      </dgm:t>
    </dgm:pt>
    <dgm:pt modelId="{669C9965-F5C9-4D0F-9D83-C1948DEBE610}" type="sibTrans" cxnId="{58DA6614-52DF-4202-AC5A-57A3F09E4E66}">
      <dgm:prSet/>
      <dgm:spPr/>
      <dgm:t>
        <a:bodyPr/>
        <a:lstStyle/>
        <a:p>
          <a:endParaRPr lang="en-US"/>
        </a:p>
      </dgm:t>
    </dgm:pt>
    <dgm:pt modelId="{3921D291-DC52-426B-B381-4CEA704CD665}">
      <dgm:prSet phldrT="[Text]"/>
      <dgm:spPr/>
      <dgm:t>
        <a:bodyPr/>
        <a:lstStyle/>
        <a:p>
          <a:r>
            <a:rPr lang="en-US" dirty="0"/>
            <a:t>Testing</a:t>
          </a:r>
        </a:p>
      </dgm:t>
    </dgm:pt>
    <dgm:pt modelId="{C32982F0-E38B-4FC0-9363-2F74936F22A5}" type="parTrans" cxnId="{6F001F0E-72B6-4D78-B5B9-1C7695487C10}">
      <dgm:prSet/>
      <dgm:spPr/>
      <dgm:t>
        <a:bodyPr/>
        <a:lstStyle/>
        <a:p>
          <a:endParaRPr lang="en-US"/>
        </a:p>
      </dgm:t>
    </dgm:pt>
    <dgm:pt modelId="{3F268D3D-BAE8-4E7C-B279-677B1138DE39}" type="sibTrans" cxnId="{6F001F0E-72B6-4D78-B5B9-1C7695487C10}">
      <dgm:prSet/>
      <dgm:spPr/>
      <dgm:t>
        <a:bodyPr/>
        <a:lstStyle/>
        <a:p>
          <a:endParaRPr lang="en-US"/>
        </a:p>
      </dgm:t>
    </dgm:pt>
    <dgm:pt modelId="{A05F39D4-4544-4F2B-814A-F6785C770B98}" type="pres">
      <dgm:prSet presAssocID="{2250A994-1CDF-4222-A6AF-5BAD41209B98}" presName="theList" presStyleCnt="0">
        <dgm:presLayoutVars>
          <dgm:dir/>
          <dgm:animLvl val="lvl"/>
          <dgm:resizeHandles val="exact"/>
        </dgm:presLayoutVars>
      </dgm:prSet>
      <dgm:spPr/>
    </dgm:pt>
    <dgm:pt modelId="{A12A0F11-5170-4FB8-9158-D4B6F9752D3B}" type="pres">
      <dgm:prSet presAssocID="{3EDA2807-13EC-44B1-BDDE-F89D0CA2FDEF}" presName="compNode" presStyleCnt="0"/>
      <dgm:spPr/>
    </dgm:pt>
    <dgm:pt modelId="{4C572490-1523-4882-87AA-4BEEF1CEF211}" type="pres">
      <dgm:prSet presAssocID="{3EDA2807-13EC-44B1-BDDE-F89D0CA2FDEF}" presName="aNode" presStyleLbl="bgShp" presStyleIdx="0" presStyleCnt="3" custLinFactNeighborX="-7918" custLinFactNeighborY="1997"/>
      <dgm:spPr/>
    </dgm:pt>
    <dgm:pt modelId="{482F9F91-1350-4921-A722-1E66A92AAC7B}" type="pres">
      <dgm:prSet presAssocID="{3EDA2807-13EC-44B1-BDDE-F89D0CA2FDEF}" presName="textNode" presStyleLbl="bgShp" presStyleIdx="0" presStyleCnt="3"/>
      <dgm:spPr/>
    </dgm:pt>
    <dgm:pt modelId="{69C169EC-81C2-408D-86C2-F5EDBD523297}" type="pres">
      <dgm:prSet presAssocID="{3EDA2807-13EC-44B1-BDDE-F89D0CA2FDEF}" presName="compChildNode" presStyleCnt="0"/>
      <dgm:spPr/>
    </dgm:pt>
    <dgm:pt modelId="{F6432A92-6C77-417A-8D1D-5569881EB89E}" type="pres">
      <dgm:prSet presAssocID="{3EDA2807-13EC-44B1-BDDE-F89D0CA2FDEF}" presName="theInnerList" presStyleCnt="0"/>
      <dgm:spPr/>
    </dgm:pt>
    <dgm:pt modelId="{1F2FAA81-71C0-445E-9FFF-E5F32C143C46}" type="pres">
      <dgm:prSet presAssocID="{CEC9A1FC-0B1B-469F-ADC7-B4EEAD5648BE}" presName="childNode" presStyleLbl="node1" presStyleIdx="0" presStyleCnt="10">
        <dgm:presLayoutVars>
          <dgm:bulletEnabled val="1"/>
        </dgm:presLayoutVars>
      </dgm:prSet>
      <dgm:spPr/>
    </dgm:pt>
    <dgm:pt modelId="{65BBE553-7E49-4D25-91BD-C6F105E9B644}" type="pres">
      <dgm:prSet presAssocID="{CEC9A1FC-0B1B-469F-ADC7-B4EEAD5648BE}" presName="aSpace2" presStyleCnt="0"/>
      <dgm:spPr/>
    </dgm:pt>
    <dgm:pt modelId="{AA3EF6A4-D718-4942-98C9-9E879BE32908}" type="pres">
      <dgm:prSet presAssocID="{08617134-0391-4F63-A85B-574CB5D8A814}" presName="childNode" presStyleLbl="node1" presStyleIdx="1" presStyleCnt="10">
        <dgm:presLayoutVars>
          <dgm:bulletEnabled val="1"/>
        </dgm:presLayoutVars>
      </dgm:prSet>
      <dgm:spPr/>
    </dgm:pt>
    <dgm:pt modelId="{4010CC19-B43D-4C4B-88F1-66C0B908B50B}" type="pres">
      <dgm:prSet presAssocID="{08617134-0391-4F63-A85B-574CB5D8A814}" presName="aSpace2" presStyleCnt="0"/>
      <dgm:spPr/>
    </dgm:pt>
    <dgm:pt modelId="{1E3FDF55-A6DB-4653-96A2-68D7D84130F0}" type="pres">
      <dgm:prSet presAssocID="{5750FDBA-29B9-40BF-9FFF-2DF0424B8FDA}" presName="childNode" presStyleLbl="node1" presStyleIdx="2" presStyleCnt="10">
        <dgm:presLayoutVars>
          <dgm:bulletEnabled val="1"/>
        </dgm:presLayoutVars>
      </dgm:prSet>
      <dgm:spPr/>
    </dgm:pt>
    <dgm:pt modelId="{F7D93A56-5335-4D46-9F6D-9E8C05FD435E}" type="pres">
      <dgm:prSet presAssocID="{3EDA2807-13EC-44B1-BDDE-F89D0CA2FDEF}" presName="aSpace" presStyleCnt="0"/>
      <dgm:spPr/>
    </dgm:pt>
    <dgm:pt modelId="{263DFC82-2438-486B-A5A6-A5A0940F8C0B}" type="pres">
      <dgm:prSet presAssocID="{BF63D9EB-55AA-48F6-8FB5-F6BB86F9DA43}" presName="compNode" presStyleCnt="0"/>
      <dgm:spPr/>
    </dgm:pt>
    <dgm:pt modelId="{51B15552-069C-49E2-A1DB-72C9D46F0BDA}" type="pres">
      <dgm:prSet presAssocID="{BF63D9EB-55AA-48F6-8FB5-F6BB86F9DA43}" presName="aNode" presStyleLbl="bgShp" presStyleIdx="1" presStyleCnt="3"/>
      <dgm:spPr/>
    </dgm:pt>
    <dgm:pt modelId="{89803F3A-54D4-4506-81C3-CD899873484D}" type="pres">
      <dgm:prSet presAssocID="{BF63D9EB-55AA-48F6-8FB5-F6BB86F9DA43}" presName="textNode" presStyleLbl="bgShp" presStyleIdx="1" presStyleCnt="3"/>
      <dgm:spPr/>
    </dgm:pt>
    <dgm:pt modelId="{11261BB9-EF6B-44D8-BABE-683E9FECAB97}" type="pres">
      <dgm:prSet presAssocID="{BF63D9EB-55AA-48F6-8FB5-F6BB86F9DA43}" presName="compChildNode" presStyleCnt="0"/>
      <dgm:spPr/>
    </dgm:pt>
    <dgm:pt modelId="{0F393E6A-124F-4D93-83C8-33244BFAEB86}" type="pres">
      <dgm:prSet presAssocID="{BF63D9EB-55AA-48F6-8FB5-F6BB86F9DA43}" presName="theInnerList" presStyleCnt="0"/>
      <dgm:spPr/>
    </dgm:pt>
    <dgm:pt modelId="{CDFA2990-CB50-400B-AACB-84BB700EAAAA}" type="pres">
      <dgm:prSet presAssocID="{4C40E2CA-6CF1-46F4-A0E7-1E8C2DEB42CD}" presName="childNode" presStyleLbl="node1" presStyleIdx="3" presStyleCnt="10">
        <dgm:presLayoutVars>
          <dgm:bulletEnabled val="1"/>
        </dgm:presLayoutVars>
      </dgm:prSet>
      <dgm:spPr/>
    </dgm:pt>
    <dgm:pt modelId="{A9FCA4F5-0CD0-4A61-A2C5-54DCD3D1E596}" type="pres">
      <dgm:prSet presAssocID="{4C40E2CA-6CF1-46F4-A0E7-1E8C2DEB42CD}" presName="aSpace2" presStyleCnt="0"/>
      <dgm:spPr/>
    </dgm:pt>
    <dgm:pt modelId="{3F411E2C-E67C-4636-86F4-30D56198C6A5}" type="pres">
      <dgm:prSet presAssocID="{538643F9-B943-4605-A632-9F6DA4218F5A}" presName="childNode" presStyleLbl="node1" presStyleIdx="4" presStyleCnt="10">
        <dgm:presLayoutVars>
          <dgm:bulletEnabled val="1"/>
        </dgm:presLayoutVars>
      </dgm:prSet>
      <dgm:spPr/>
    </dgm:pt>
    <dgm:pt modelId="{6E846721-C4F2-448D-856E-8512D684218D}" type="pres">
      <dgm:prSet presAssocID="{BF63D9EB-55AA-48F6-8FB5-F6BB86F9DA43}" presName="aSpace" presStyleCnt="0"/>
      <dgm:spPr/>
    </dgm:pt>
    <dgm:pt modelId="{57995675-7C36-4359-AD67-5318F4427554}" type="pres">
      <dgm:prSet presAssocID="{D447530A-FB18-4C12-AF3A-261A4EDDA1C3}" presName="compNode" presStyleCnt="0"/>
      <dgm:spPr/>
    </dgm:pt>
    <dgm:pt modelId="{B0D854AB-01C2-4040-97ED-3DE8D4163C1B}" type="pres">
      <dgm:prSet presAssocID="{D447530A-FB18-4C12-AF3A-261A4EDDA1C3}" presName="aNode" presStyleLbl="bgShp" presStyleIdx="2" presStyleCnt="3"/>
      <dgm:spPr/>
    </dgm:pt>
    <dgm:pt modelId="{33E9BD69-421C-42CF-A847-65538674F3A4}" type="pres">
      <dgm:prSet presAssocID="{D447530A-FB18-4C12-AF3A-261A4EDDA1C3}" presName="textNode" presStyleLbl="bgShp" presStyleIdx="2" presStyleCnt="3"/>
      <dgm:spPr/>
    </dgm:pt>
    <dgm:pt modelId="{CBE61039-5AA4-4EFD-9445-DCC327712656}" type="pres">
      <dgm:prSet presAssocID="{D447530A-FB18-4C12-AF3A-261A4EDDA1C3}" presName="compChildNode" presStyleCnt="0"/>
      <dgm:spPr/>
    </dgm:pt>
    <dgm:pt modelId="{AC0D5682-3FB0-426B-960E-4617CEF31F25}" type="pres">
      <dgm:prSet presAssocID="{D447530A-FB18-4C12-AF3A-261A4EDDA1C3}" presName="theInnerList" presStyleCnt="0"/>
      <dgm:spPr/>
    </dgm:pt>
    <dgm:pt modelId="{3C2ADAF8-29D2-4400-9046-4F2368AF989E}" type="pres">
      <dgm:prSet presAssocID="{4627A359-6FF4-420E-AEB2-9CF4AC23EEDA}" presName="childNode" presStyleLbl="node1" presStyleIdx="5" presStyleCnt="10">
        <dgm:presLayoutVars>
          <dgm:bulletEnabled val="1"/>
        </dgm:presLayoutVars>
      </dgm:prSet>
      <dgm:spPr/>
    </dgm:pt>
    <dgm:pt modelId="{644F37F3-5E7E-4A40-9BD9-83DA233C0DAF}" type="pres">
      <dgm:prSet presAssocID="{4627A359-6FF4-420E-AEB2-9CF4AC23EEDA}" presName="aSpace2" presStyleCnt="0"/>
      <dgm:spPr/>
    </dgm:pt>
    <dgm:pt modelId="{047A891B-964B-4A4C-84C5-1AB556ECB1F7}" type="pres">
      <dgm:prSet presAssocID="{5CA8B4E4-BD11-4D09-85EB-3AC6985F3469}" presName="childNode" presStyleLbl="node1" presStyleIdx="6" presStyleCnt="10">
        <dgm:presLayoutVars>
          <dgm:bulletEnabled val="1"/>
        </dgm:presLayoutVars>
      </dgm:prSet>
      <dgm:spPr/>
    </dgm:pt>
    <dgm:pt modelId="{4DDD0F9D-F5E3-4BAA-BABD-07734AF53A49}" type="pres">
      <dgm:prSet presAssocID="{5CA8B4E4-BD11-4D09-85EB-3AC6985F3469}" presName="aSpace2" presStyleCnt="0"/>
      <dgm:spPr/>
    </dgm:pt>
    <dgm:pt modelId="{1D3DEDDF-75DC-4DE7-B02A-3F1FA61B9A3D}" type="pres">
      <dgm:prSet presAssocID="{3921D291-DC52-426B-B381-4CEA704CD665}" presName="childNode" presStyleLbl="node1" presStyleIdx="7" presStyleCnt="10">
        <dgm:presLayoutVars>
          <dgm:bulletEnabled val="1"/>
        </dgm:presLayoutVars>
      </dgm:prSet>
      <dgm:spPr/>
    </dgm:pt>
    <dgm:pt modelId="{973C532F-13DE-4034-AD95-199DCEA753A0}" type="pres">
      <dgm:prSet presAssocID="{3921D291-DC52-426B-B381-4CEA704CD665}" presName="aSpace2" presStyleCnt="0"/>
      <dgm:spPr/>
    </dgm:pt>
    <dgm:pt modelId="{A5C83C7D-2244-4464-A247-2C7C4798B51E}" type="pres">
      <dgm:prSet presAssocID="{7B3D4F3E-1516-4FFD-B0E8-D6B26F4B8F84}" presName="childNode" presStyleLbl="node1" presStyleIdx="8" presStyleCnt="10">
        <dgm:presLayoutVars>
          <dgm:bulletEnabled val="1"/>
        </dgm:presLayoutVars>
      </dgm:prSet>
      <dgm:spPr/>
    </dgm:pt>
    <dgm:pt modelId="{80BF79CC-9C20-4740-BD9D-8D00E71B6D76}" type="pres">
      <dgm:prSet presAssocID="{7B3D4F3E-1516-4FFD-B0E8-D6B26F4B8F84}" presName="aSpace2" presStyleCnt="0"/>
      <dgm:spPr/>
    </dgm:pt>
    <dgm:pt modelId="{27705E21-D801-4528-B5A7-AB6EA3C20B4C}" type="pres">
      <dgm:prSet presAssocID="{714EAA37-1EC7-470C-94C3-9F62FF223D76}" presName="childNode" presStyleLbl="node1" presStyleIdx="9" presStyleCnt="10">
        <dgm:presLayoutVars>
          <dgm:bulletEnabled val="1"/>
        </dgm:presLayoutVars>
      </dgm:prSet>
      <dgm:spPr/>
    </dgm:pt>
  </dgm:ptLst>
  <dgm:cxnLst>
    <dgm:cxn modelId="{4C98C604-EB8D-48F6-B0DF-EF7BC71D278E}" type="presOf" srcId="{BF63D9EB-55AA-48F6-8FB5-F6BB86F9DA43}" destId="{89803F3A-54D4-4506-81C3-CD899873484D}" srcOrd="1" destOrd="0" presId="urn:microsoft.com/office/officeart/2005/8/layout/lProcess2"/>
    <dgm:cxn modelId="{6F001F0E-72B6-4D78-B5B9-1C7695487C10}" srcId="{D447530A-FB18-4C12-AF3A-261A4EDDA1C3}" destId="{3921D291-DC52-426B-B381-4CEA704CD665}" srcOrd="2" destOrd="0" parTransId="{C32982F0-E38B-4FC0-9363-2F74936F22A5}" sibTransId="{3F268D3D-BAE8-4E7C-B279-677B1138DE39}"/>
    <dgm:cxn modelId="{58DA6614-52DF-4202-AC5A-57A3F09E4E66}" srcId="{D447530A-FB18-4C12-AF3A-261A4EDDA1C3}" destId="{714EAA37-1EC7-470C-94C3-9F62FF223D76}" srcOrd="4" destOrd="0" parTransId="{2825FD33-EC7E-4F27-8B12-FD73B04BC0C5}" sibTransId="{669C9965-F5C9-4D0F-9D83-C1948DEBE610}"/>
    <dgm:cxn modelId="{CDC9601D-EF63-4769-9CE6-F2EF9727ACCE}" type="presOf" srcId="{714EAA37-1EC7-470C-94C3-9F62FF223D76}" destId="{27705E21-D801-4528-B5A7-AB6EA3C20B4C}" srcOrd="0" destOrd="0" presId="urn:microsoft.com/office/officeart/2005/8/layout/lProcess2"/>
    <dgm:cxn modelId="{0255095C-EE75-4A44-8620-BF71D5880659}" type="presOf" srcId="{BF63D9EB-55AA-48F6-8FB5-F6BB86F9DA43}" destId="{51B15552-069C-49E2-A1DB-72C9D46F0BDA}" srcOrd="0" destOrd="0" presId="urn:microsoft.com/office/officeart/2005/8/layout/lProcess2"/>
    <dgm:cxn modelId="{3A23E767-1624-46EB-8CE9-71018904A3B0}" srcId="{3EDA2807-13EC-44B1-BDDE-F89D0CA2FDEF}" destId="{CEC9A1FC-0B1B-469F-ADC7-B4EEAD5648BE}" srcOrd="0" destOrd="0" parTransId="{68AD2BBD-9996-45DA-9C19-665033D0BFAF}" sibTransId="{A7BCDF73-90E4-46C0-96D9-5D3405190F6F}"/>
    <dgm:cxn modelId="{9469E767-4DE3-49B9-94CD-897D80A3AED5}" srcId="{2250A994-1CDF-4222-A6AF-5BAD41209B98}" destId="{3EDA2807-13EC-44B1-BDDE-F89D0CA2FDEF}" srcOrd="0" destOrd="0" parTransId="{298D71DB-C8E1-4A03-9387-2F66CB37FFC2}" sibTransId="{F732CFC9-569D-4226-9E94-946A4D7F9B89}"/>
    <dgm:cxn modelId="{FECB6E49-3D2D-4E66-B128-D3DAB7E996F2}" srcId="{3EDA2807-13EC-44B1-BDDE-F89D0CA2FDEF}" destId="{08617134-0391-4F63-A85B-574CB5D8A814}" srcOrd="1" destOrd="0" parTransId="{07089FC1-F96D-4AF5-B581-D9E0F758C1EC}" sibTransId="{5BAFC754-AED6-41C2-9A0C-8E20AF649C66}"/>
    <dgm:cxn modelId="{B5365E4B-EA25-4F22-BA70-69511C627681}" srcId="{D447530A-FB18-4C12-AF3A-261A4EDDA1C3}" destId="{4627A359-6FF4-420E-AEB2-9CF4AC23EEDA}" srcOrd="0" destOrd="0" parTransId="{134C844B-A764-4625-B587-104FD26DA118}" sibTransId="{50D7B58F-D231-410B-B8EF-704C66AE5998}"/>
    <dgm:cxn modelId="{DF39EF4B-6F6A-4B4E-B197-A1A352D438D9}" srcId="{2250A994-1CDF-4222-A6AF-5BAD41209B98}" destId="{D447530A-FB18-4C12-AF3A-261A4EDDA1C3}" srcOrd="2" destOrd="0" parTransId="{5076BB5A-9E1B-4AB9-81DF-05CF4726F75C}" sibTransId="{F1752152-39D3-4271-AF66-9D51F9FC541A}"/>
    <dgm:cxn modelId="{A004916C-D011-4D4E-94BE-F3046FDE779B}" srcId="{D447530A-FB18-4C12-AF3A-261A4EDDA1C3}" destId="{7B3D4F3E-1516-4FFD-B0E8-D6B26F4B8F84}" srcOrd="3" destOrd="0" parTransId="{C2789C0B-0320-4088-9B9E-BAB66A108EA3}" sibTransId="{039181E8-2922-46CF-BB1D-E7D606FEA970}"/>
    <dgm:cxn modelId="{BCB7E650-41D7-4655-9E23-746FE3631A0C}" type="presOf" srcId="{4C40E2CA-6CF1-46F4-A0E7-1E8C2DEB42CD}" destId="{CDFA2990-CB50-400B-AACB-84BB700EAAAA}" srcOrd="0" destOrd="0" presId="urn:microsoft.com/office/officeart/2005/8/layout/lProcess2"/>
    <dgm:cxn modelId="{28ED9F51-1772-4CC0-9D93-3CACBA4E2C51}" type="presOf" srcId="{3921D291-DC52-426B-B381-4CEA704CD665}" destId="{1D3DEDDF-75DC-4DE7-B02A-3F1FA61B9A3D}" srcOrd="0" destOrd="0" presId="urn:microsoft.com/office/officeart/2005/8/layout/lProcess2"/>
    <dgm:cxn modelId="{FF322172-F628-4B68-99B0-A6D799E24901}" type="presOf" srcId="{5CA8B4E4-BD11-4D09-85EB-3AC6985F3469}" destId="{047A891B-964B-4A4C-84C5-1AB556ECB1F7}" srcOrd="0" destOrd="0" presId="urn:microsoft.com/office/officeart/2005/8/layout/lProcess2"/>
    <dgm:cxn modelId="{02BF6352-C9CE-44F2-843B-82E448B03765}" srcId="{D447530A-FB18-4C12-AF3A-261A4EDDA1C3}" destId="{5CA8B4E4-BD11-4D09-85EB-3AC6985F3469}" srcOrd="1" destOrd="0" parTransId="{A598AF5F-94E1-4654-99C6-74F75B30ED82}" sibTransId="{3AECF102-9990-4AAA-A62E-72E6BDE3765F}"/>
    <dgm:cxn modelId="{33893C54-59AA-4F15-A011-4306A2116221}" type="presOf" srcId="{D447530A-FB18-4C12-AF3A-261A4EDDA1C3}" destId="{B0D854AB-01C2-4040-97ED-3DE8D4163C1B}" srcOrd="0" destOrd="0" presId="urn:microsoft.com/office/officeart/2005/8/layout/lProcess2"/>
    <dgm:cxn modelId="{8B0CD679-E85C-4886-BEF6-A27883AE92AE}" type="presOf" srcId="{08617134-0391-4F63-A85B-574CB5D8A814}" destId="{AA3EF6A4-D718-4942-98C9-9E879BE32908}" srcOrd="0" destOrd="0" presId="urn:microsoft.com/office/officeart/2005/8/layout/lProcess2"/>
    <dgm:cxn modelId="{06F17B7A-6D03-487C-980B-80A1CF50CECE}" type="presOf" srcId="{538643F9-B943-4605-A632-9F6DA4218F5A}" destId="{3F411E2C-E67C-4636-86F4-30D56198C6A5}" srcOrd="0" destOrd="0" presId="urn:microsoft.com/office/officeart/2005/8/layout/lProcess2"/>
    <dgm:cxn modelId="{85086A7E-0FDC-4B3E-B6D9-584AA5EB6CF0}" srcId="{3EDA2807-13EC-44B1-BDDE-F89D0CA2FDEF}" destId="{5750FDBA-29B9-40BF-9FFF-2DF0424B8FDA}" srcOrd="2" destOrd="0" parTransId="{37F54814-54FA-4CC5-898A-524D208D5B09}" sibTransId="{FB111D6B-36A7-4ADB-BF95-90E07740FB90}"/>
    <dgm:cxn modelId="{26DAF47E-3C09-4EB2-A7AA-8487F1D3D67B}" type="presOf" srcId="{2250A994-1CDF-4222-A6AF-5BAD41209B98}" destId="{A05F39D4-4544-4F2B-814A-F6785C770B98}" srcOrd="0" destOrd="0" presId="urn:microsoft.com/office/officeart/2005/8/layout/lProcess2"/>
    <dgm:cxn modelId="{E939D286-EDB8-4CA4-B9A7-B46DD1165D32}" type="presOf" srcId="{3EDA2807-13EC-44B1-BDDE-F89D0CA2FDEF}" destId="{482F9F91-1350-4921-A722-1E66A92AAC7B}" srcOrd="1" destOrd="0" presId="urn:microsoft.com/office/officeart/2005/8/layout/lProcess2"/>
    <dgm:cxn modelId="{740BF686-7FA0-4A76-98A1-C738513047F3}" type="presOf" srcId="{D447530A-FB18-4C12-AF3A-261A4EDDA1C3}" destId="{33E9BD69-421C-42CF-A847-65538674F3A4}" srcOrd="1" destOrd="0" presId="urn:microsoft.com/office/officeart/2005/8/layout/lProcess2"/>
    <dgm:cxn modelId="{F4E1BB88-F8FF-41D7-ABAD-AD97382C0E4D}" type="presOf" srcId="{7B3D4F3E-1516-4FFD-B0E8-D6B26F4B8F84}" destId="{A5C83C7D-2244-4464-A247-2C7C4798B51E}" srcOrd="0" destOrd="0" presId="urn:microsoft.com/office/officeart/2005/8/layout/lProcess2"/>
    <dgm:cxn modelId="{AB37439A-116A-4671-A613-2B3C6596EC72}" srcId="{2250A994-1CDF-4222-A6AF-5BAD41209B98}" destId="{BF63D9EB-55AA-48F6-8FB5-F6BB86F9DA43}" srcOrd="1" destOrd="0" parTransId="{306E9FC6-1C1E-45B8-8282-994378DAD1EE}" sibTransId="{A96DA9FE-6694-4708-9905-69D5E5B949B4}"/>
    <dgm:cxn modelId="{46C1859C-F58E-49C3-A164-656806EF8D7B}" srcId="{BF63D9EB-55AA-48F6-8FB5-F6BB86F9DA43}" destId="{538643F9-B943-4605-A632-9F6DA4218F5A}" srcOrd="1" destOrd="0" parTransId="{D11AEBF6-5637-482E-8AAC-D8C813A666FE}" sibTransId="{49125FD5-9458-4573-B4F5-6794C0368B64}"/>
    <dgm:cxn modelId="{4CDE7DA2-B152-4EBD-83A2-0A1098D564C6}" type="presOf" srcId="{5750FDBA-29B9-40BF-9FFF-2DF0424B8FDA}" destId="{1E3FDF55-A6DB-4653-96A2-68D7D84130F0}" srcOrd="0" destOrd="0" presId="urn:microsoft.com/office/officeart/2005/8/layout/lProcess2"/>
    <dgm:cxn modelId="{7D0A28D1-7E0D-4948-A6AD-E5E4D447EEC1}" type="presOf" srcId="{3EDA2807-13EC-44B1-BDDE-F89D0CA2FDEF}" destId="{4C572490-1523-4882-87AA-4BEEF1CEF211}" srcOrd="0" destOrd="0" presId="urn:microsoft.com/office/officeart/2005/8/layout/lProcess2"/>
    <dgm:cxn modelId="{51913DD2-3FEC-4E35-A9C4-B21C13E24371}" type="presOf" srcId="{CEC9A1FC-0B1B-469F-ADC7-B4EEAD5648BE}" destId="{1F2FAA81-71C0-445E-9FFF-E5F32C143C46}" srcOrd="0" destOrd="0" presId="urn:microsoft.com/office/officeart/2005/8/layout/lProcess2"/>
    <dgm:cxn modelId="{7CB81DD4-08ED-4DAA-8FA8-091BC8F2FB64}" type="presOf" srcId="{4627A359-6FF4-420E-AEB2-9CF4AC23EEDA}" destId="{3C2ADAF8-29D2-4400-9046-4F2368AF989E}" srcOrd="0" destOrd="0" presId="urn:microsoft.com/office/officeart/2005/8/layout/lProcess2"/>
    <dgm:cxn modelId="{9B9898F3-9F32-4818-8376-3C0636C9A42C}" srcId="{BF63D9EB-55AA-48F6-8FB5-F6BB86F9DA43}" destId="{4C40E2CA-6CF1-46F4-A0E7-1E8C2DEB42CD}" srcOrd="0" destOrd="0" parTransId="{9E744D88-DDDA-47CC-ADEC-2787B0C2BC96}" sibTransId="{6B399348-A437-4113-9CEB-D849BD2B675C}"/>
    <dgm:cxn modelId="{533F0806-1478-4E1A-9801-6E0FA0D90135}" type="presParOf" srcId="{A05F39D4-4544-4F2B-814A-F6785C770B98}" destId="{A12A0F11-5170-4FB8-9158-D4B6F9752D3B}" srcOrd="0" destOrd="0" presId="urn:microsoft.com/office/officeart/2005/8/layout/lProcess2"/>
    <dgm:cxn modelId="{CF90F752-6327-471B-840E-842B0326FEC3}" type="presParOf" srcId="{A12A0F11-5170-4FB8-9158-D4B6F9752D3B}" destId="{4C572490-1523-4882-87AA-4BEEF1CEF211}" srcOrd="0" destOrd="0" presId="urn:microsoft.com/office/officeart/2005/8/layout/lProcess2"/>
    <dgm:cxn modelId="{2C87137F-92D7-44C5-8100-B1579E5F9FBC}" type="presParOf" srcId="{A12A0F11-5170-4FB8-9158-D4B6F9752D3B}" destId="{482F9F91-1350-4921-A722-1E66A92AAC7B}" srcOrd="1" destOrd="0" presId="urn:microsoft.com/office/officeart/2005/8/layout/lProcess2"/>
    <dgm:cxn modelId="{7114B69C-8E2F-4888-9F9C-19FB0EB70CCC}" type="presParOf" srcId="{A12A0F11-5170-4FB8-9158-D4B6F9752D3B}" destId="{69C169EC-81C2-408D-86C2-F5EDBD523297}" srcOrd="2" destOrd="0" presId="urn:microsoft.com/office/officeart/2005/8/layout/lProcess2"/>
    <dgm:cxn modelId="{8D018580-B33B-40A3-9D30-C539FA04CF11}" type="presParOf" srcId="{69C169EC-81C2-408D-86C2-F5EDBD523297}" destId="{F6432A92-6C77-417A-8D1D-5569881EB89E}" srcOrd="0" destOrd="0" presId="urn:microsoft.com/office/officeart/2005/8/layout/lProcess2"/>
    <dgm:cxn modelId="{1E55E454-BBA6-4BF4-9EA4-B7E2D6F55E5E}" type="presParOf" srcId="{F6432A92-6C77-417A-8D1D-5569881EB89E}" destId="{1F2FAA81-71C0-445E-9FFF-E5F32C143C46}" srcOrd="0" destOrd="0" presId="urn:microsoft.com/office/officeart/2005/8/layout/lProcess2"/>
    <dgm:cxn modelId="{73ABE3B4-C503-4CD8-92C5-95DB30B376F8}" type="presParOf" srcId="{F6432A92-6C77-417A-8D1D-5569881EB89E}" destId="{65BBE553-7E49-4D25-91BD-C6F105E9B644}" srcOrd="1" destOrd="0" presId="urn:microsoft.com/office/officeart/2005/8/layout/lProcess2"/>
    <dgm:cxn modelId="{EE090AE4-92F1-4716-840D-6394F974E574}" type="presParOf" srcId="{F6432A92-6C77-417A-8D1D-5569881EB89E}" destId="{AA3EF6A4-D718-4942-98C9-9E879BE32908}" srcOrd="2" destOrd="0" presId="urn:microsoft.com/office/officeart/2005/8/layout/lProcess2"/>
    <dgm:cxn modelId="{E9280B0E-9E82-4FAB-827B-8719C15DC9E8}" type="presParOf" srcId="{F6432A92-6C77-417A-8D1D-5569881EB89E}" destId="{4010CC19-B43D-4C4B-88F1-66C0B908B50B}" srcOrd="3" destOrd="0" presId="urn:microsoft.com/office/officeart/2005/8/layout/lProcess2"/>
    <dgm:cxn modelId="{8F38B32F-0163-474E-AA61-9DC80BDED16D}" type="presParOf" srcId="{F6432A92-6C77-417A-8D1D-5569881EB89E}" destId="{1E3FDF55-A6DB-4653-96A2-68D7D84130F0}" srcOrd="4" destOrd="0" presId="urn:microsoft.com/office/officeart/2005/8/layout/lProcess2"/>
    <dgm:cxn modelId="{8C8ED305-3916-47E4-9A21-CCBA8DED5F0D}" type="presParOf" srcId="{A05F39D4-4544-4F2B-814A-F6785C770B98}" destId="{F7D93A56-5335-4D46-9F6D-9E8C05FD435E}" srcOrd="1" destOrd="0" presId="urn:microsoft.com/office/officeart/2005/8/layout/lProcess2"/>
    <dgm:cxn modelId="{3AD16373-E469-4F81-B9DF-B1C8E9049A65}" type="presParOf" srcId="{A05F39D4-4544-4F2B-814A-F6785C770B98}" destId="{263DFC82-2438-486B-A5A6-A5A0940F8C0B}" srcOrd="2" destOrd="0" presId="urn:microsoft.com/office/officeart/2005/8/layout/lProcess2"/>
    <dgm:cxn modelId="{299C5D96-8B85-4FB2-BE9B-7CBC6EF243F0}" type="presParOf" srcId="{263DFC82-2438-486B-A5A6-A5A0940F8C0B}" destId="{51B15552-069C-49E2-A1DB-72C9D46F0BDA}" srcOrd="0" destOrd="0" presId="urn:microsoft.com/office/officeart/2005/8/layout/lProcess2"/>
    <dgm:cxn modelId="{9AD9CB0F-2E73-4BCA-9950-7C97893C8387}" type="presParOf" srcId="{263DFC82-2438-486B-A5A6-A5A0940F8C0B}" destId="{89803F3A-54D4-4506-81C3-CD899873484D}" srcOrd="1" destOrd="0" presId="urn:microsoft.com/office/officeart/2005/8/layout/lProcess2"/>
    <dgm:cxn modelId="{91FBF90B-ECDC-41AC-B76B-595AA6015119}" type="presParOf" srcId="{263DFC82-2438-486B-A5A6-A5A0940F8C0B}" destId="{11261BB9-EF6B-44D8-BABE-683E9FECAB97}" srcOrd="2" destOrd="0" presId="urn:microsoft.com/office/officeart/2005/8/layout/lProcess2"/>
    <dgm:cxn modelId="{F10C177E-E5DA-4FF4-BE3A-3FC1202A4208}" type="presParOf" srcId="{11261BB9-EF6B-44D8-BABE-683E9FECAB97}" destId="{0F393E6A-124F-4D93-83C8-33244BFAEB86}" srcOrd="0" destOrd="0" presId="urn:microsoft.com/office/officeart/2005/8/layout/lProcess2"/>
    <dgm:cxn modelId="{FFE77C97-187B-431B-A8CC-FCE2FB7A91F2}" type="presParOf" srcId="{0F393E6A-124F-4D93-83C8-33244BFAEB86}" destId="{CDFA2990-CB50-400B-AACB-84BB700EAAAA}" srcOrd="0" destOrd="0" presId="urn:microsoft.com/office/officeart/2005/8/layout/lProcess2"/>
    <dgm:cxn modelId="{AAA4A24F-8FBB-4BA2-9243-DD97F4296E11}" type="presParOf" srcId="{0F393E6A-124F-4D93-83C8-33244BFAEB86}" destId="{A9FCA4F5-0CD0-4A61-A2C5-54DCD3D1E596}" srcOrd="1" destOrd="0" presId="urn:microsoft.com/office/officeart/2005/8/layout/lProcess2"/>
    <dgm:cxn modelId="{F12FC9DA-B7CB-49DE-BB21-42ED51B992B1}" type="presParOf" srcId="{0F393E6A-124F-4D93-83C8-33244BFAEB86}" destId="{3F411E2C-E67C-4636-86F4-30D56198C6A5}" srcOrd="2" destOrd="0" presId="urn:microsoft.com/office/officeart/2005/8/layout/lProcess2"/>
    <dgm:cxn modelId="{4E29E1BC-E47B-4AA8-B23C-6A7A31E578C5}" type="presParOf" srcId="{A05F39D4-4544-4F2B-814A-F6785C770B98}" destId="{6E846721-C4F2-448D-856E-8512D684218D}" srcOrd="3" destOrd="0" presId="urn:microsoft.com/office/officeart/2005/8/layout/lProcess2"/>
    <dgm:cxn modelId="{7B426070-90D4-4084-B340-E88BDBD51B80}" type="presParOf" srcId="{A05F39D4-4544-4F2B-814A-F6785C770B98}" destId="{57995675-7C36-4359-AD67-5318F4427554}" srcOrd="4" destOrd="0" presId="urn:microsoft.com/office/officeart/2005/8/layout/lProcess2"/>
    <dgm:cxn modelId="{6F51354F-F47A-46AE-BE65-B3F87F4F3C37}" type="presParOf" srcId="{57995675-7C36-4359-AD67-5318F4427554}" destId="{B0D854AB-01C2-4040-97ED-3DE8D4163C1B}" srcOrd="0" destOrd="0" presId="urn:microsoft.com/office/officeart/2005/8/layout/lProcess2"/>
    <dgm:cxn modelId="{E2EE17B1-80CF-4658-A6D7-CF6C0E41DEED}" type="presParOf" srcId="{57995675-7C36-4359-AD67-5318F4427554}" destId="{33E9BD69-421C-42CF-A847-65538674F3A4}" srcOrd="1" destOrd="0" presId="urn:microsoft.com/office/officeart/2005/8/layout/lProcess2"/>
    <dgm:cxn modelId="{384D5462-5D74-400B-8D81-611FCD566864}" type="presParOf" srcId="{57995675-7C36-4359-AD67-5318F4427554}" destId="{CBE61039-5AA4-4EFD-9445-DCC327712656}" srcOrd="2" destOrd="0" presId="urn:microsoft.com/office/officeart/2005/8/layout/lProcess2"/>
    <dgm:cxn modelId="{2EB0A27C-D392-454F-9F3D-BA9358E0B632}" type="presParOf" srcId="{CBE61039-5AA4-4EFD-9445-DCC327712656}" destId="{AC0D5682-3FB0-426B-960E-4617CEF31F25}" srcOrd="0" destOrd="0" presId="urn:microsoft.com/office/officeart/2005/8/layout/lProcess2"/>
    <dgm:cxn modelId="{47927E75-1C52-43AA-B036-E903BFB980CA}" type="presParOf" srcId="{AC0D5682-3FB0-426B-960E-4617CEF31F25}" destId="{3C2ADAF8-29D2-4400-9046-4F2368AF989E}" srcOrd="0" destOrd="0" presId="urn:microsoft.com/office/officeart/2005/8/layout/lProcess2"/>
    <dgm:cxn modelId="{D5CE429E-0C03-4273-90D1-E397E81E799A}" type="presParOf" srcId="{AC0D5682-3FB0-426B-960E-4617CEF31F25}" destId="{644F37F3-5E7E-4A40-9BD9-83DA233C0DAF}" srcOrd="1" destOrd="0" presId="urn:microsoft.com/office/officeart/2005/8/layout/lProcess2"/>
    <dgm:cxn modelId="{7B7A2203-F3C8-478F-A07D-20A386CC6380}" type="presParOf" srcId="{AC0D5682-3FB0-426B-960E-4617CEF31F25}" destId="{047A891B-964B-4A4C-84C5-1AB556ECB1F7}" srcOrd="2" destOrd="0" presId="urn:microsoft.com/office/officeart/2005/8/layout/lProcess2"/>
    <dgm:cxn modelId="{791B65BD-E64F-4689-A093-961E26E82294}" type="presParOf" srcId="{AC0D5682-3FB0-426B-960E-4617CEF31F25}" destId="{4DDD0F9D-F5E3-4BAA-BABD-07734AF53A49}" srcOrd="3" destOrd="0" presId="urn:microsoft.com/office/officeart/2005/8/layout/lProcess2"/>
    <dgm:cxn modelId="{B89EEFDA-91CD-4879-BA3F-E7EA5A77DC99}" type="presParOf" srcId="{AC0D5682-3FB0-426B-960E-4617CEF31F25}" destId="{1D3DEDDF-75DC-4DE7-B02A-3F1FA61B9A3D}" srcOrd="4" destOrd="0" presId="urn:microsoft.com/office/officeart/2005/8/layout/lProcess2"/>
    <dgm:cxn modelId="{8F5CAFFC-DCD5-4B45-9047-E8A9B6CEE788}" type="presParOf" srcId="{AC0D5682-3FB0-426B-960E-4617CEF31F25}" destId="{973C532F-13DE-4034-AD95-199DCEA753A0}" srcOrd="5" destOrd="0" presId="urn:microsoft.com/office/officeart/2005/8/layout/lProcess2"/>
    <dgm:cxn modelId="{46FC3246-C7AE-42F7-BD11-D85BAD3EA391}" type="presParOf" srcId="{AC0D5682-3FB0-426B-960E-4617CEF31F25}" destId="{A5C83C7D-2244-4464-A247-2C7C4798B51E}" srcOrd="6" destOrd="0" presId="urn:microsoft.com/office/officeart/2005/8/layout/lProcess2"/>
    <dgm:cxn modelId="{84CFD96E-7B3C-4AA7-9BE4-EBEEC5FFD15E}" type="presParOf" srcId="{AC0D5682-3FB0-426B-960E-4617CEF31F25}" destId="{80BF79CC-9C20-4740-BD9D-8D00E71B6D76}" srcOrd="7" destOrd="0" presId="urn:microsoft.com/office/officeart/2005/8/layout/lProcess2"/>
    <dgm:cxn modelId="{085329BD-6091-4882-9D31-EC7448B7030D}" type="presParOf" srcId="{AC0D5682-3FB0-426B-960E-4617CEF31F25}" destId="{27705E21-D801-4528-B5A7-AB6EA3C20B4C}" srcOrd="8"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250A994-1CDF-4222-A6AF-5BAD41209B98}" type="doc">
      <dgm:prSet loTypeId="urn:microsoft.com/office/officeart/2005/8/layout/lProcess2" loCatId="relationship" qsTypeId="urn:microsoft.com/office/officeart/2005/8/quickstyle/simple1" qsCatId="simple" csTypeId="urn:microsoft.com/office/officeart/2005/8/colors/accent1_2" csCatId="accent1" phldr="1"/>
      <dgm:spPr/>
      <dgm:t>
        <a:bodyPr/>
        <a:lstStyle/>
        <a:p>
          <a:endParaRPr lang="en-US"/>
        </a:p>
      </dgm:t>
    </dgm:pt>
    <dgm:pt modelId="{3EDA2807-13EC-44B1-BDDE-F89D0CA2FDEF}">
      <dgm:prSet phldrT="[Text]"/>
      <dgm:spPr/>
      <dgm:t>
        <a:bodyPr/>
        <a:lstStyle/>
        <a:p>
          <a:r>
            <a:rPr lang="en-US" dirty="0"/>
            <a:t>People</a:t>
          </a:r>
        </a:p>
      </dgm:t>
    </dgm:pt>
    <dgm:pt modelId="{298D71DB-C8E1-4A03-9387-2F66CB37FFC2}" type="parTrans" cxnId="{9469E767-4DE3-49B9-94CD-897D80A3AED5}">
      <dgm:prSet/>
      <dgm:spPr/>
      <dgm:t>
        <a:bodyPr/>
        <a:lstStyle/>
        <a:p>
          <a:endParaRPr lang="en-US"/>
        </a:p>
      </dgm:t>
    </dgm:pt>
    <dgm:pt modelId="{F732CFC9-569D-4226-9E94-946A4D7F9B89}" type="sibTrans" cxnId="{9469E767-4DE3-49B9-94CD-897D80A3AED5}">
      <dgm:prSet/>
      <dgm:spPr/>
      <dgm:t>
        <a:bodyPr/>
        <a:lstStyle/>
        <a:p>
          <a:endParaRPr lang="en-US"/>
        </a:p>
      </dgm:t>
    </dgm:pt>
    <dgm:pt modelId="{CEC9A1FC-0B1B-469F-ADC7-B4EEAD5648BE}">
      <dgm:prSet phldrT="[Text]"/>
      <dgm:spPr/>
      <dgm:t>
        <a:bodyPr/>
        <a:lstStyle/>
        <a:p>
          <a:r>
            <a:rPr lang="en-US" dirty="0"/>
            <a:t>Culture</a:t>
          </a:r>
        </a:p>
      </dgm:t>
    </dgm:pt>
    <dgm:pt modelId="{68AD2BBD-9996-45DA-9C19-665033D0BFAF}" type="parTrans" cxnId="{3A23E767-1624-46EB-8CE9-71018904A3B0}">
      <dgm:prSet/>
      <dgm:spPr/>
      <dgm:t>
        <a:bodyPr/>
        <a:lstStyle/>
        <a:p>
          <a:endParaRPr lang="en-US"/>
        </a:p>
      </dgm:t>
    </dgm:pt>
    <dgm:pt modelId="{A7BCDF73-90E4-46C0-96D9-5D3405190F6F}" type="sibTrans" cxnId="{3A23E767-1624-46EB-8CE9-71018904A3B0}">
      <dgm:prSet/>
      <dgm:spPr/>
      <dgm:t>
        <a:bodyPr/>
        <a:lstStyle/>
        <a:p>
          <a:endParaRPr lang="en-US"/>
        </a:p>
      </dgm:t>
    </dgm:pt>
    <dgm:pt modelId="{08617134-0391-4F63-A85B-574CB5D8A814}">
      <dgm:prSet phldrT="[Text]"/>
      <dgm:spPr/>
      <dgm:t>
        <a:bodyPr/>
        <a:lstStyle/>
        <a:p>
          <a:r>
            <a:rPr lang="en-US" dirty="0"/>
            <a:t>Training</a:t>
          </a:r>
        </a:p>
      </dgm:t>
    </dgm:pt>
    <dgm:pt modelId="{07089FC1-F96D-4AF5-B581-D9E0F758C1EC}" type="parTrans" cxnId="{FECB6E49-3D2D-4E66-B128-D3DAB7E996F2}">
      <dgm:prSet/>
      <dgm:spPr/>
      <dgm:t>
        <a:bodyPr/>
        <a:lstStyle/>
        <a:p>
          <a:endParaRPr lang="en-US"/>
        </a:p>
      </dgm:t>
    </dgm:pt>
    <dgm:pt modelId="{5BAFC754-AED6-41C2-9A0C-8E20AF649C66}" type="sibTrans" cxnId="{FECB6E49-3D2D-4E66-B128-D3DAB7E996F2}">
      <dgm:prSet/>
      <dgm:spPr/>
      <dgm:t>
        <a:bodyPr/>
        <a:lstStyle/>
        <a:p>
          <a:endParaRPr lang="en-US"/>
        </a:p>
      </dgm:t>
    </dgm:pt>
    <dgm:pt modelId="{BF63D9EB-55AA-48F6-8FB5-F6BB86F9DA43}">
      <dgm:prSet phldrT="[Text]"/>
      <dgm:spPr/>
      <dgm:t>
        <a:bodyPr/>
        <a:lstStyle/>
        <a:p>
          <a:r>
            <a:rPr lang="en-US" dirty="0"/>
            <a:t>Process</a:t>
          </a:r>
        </a:p>
      </dgm:t>
    </dgm:pt>
    <dgm:pt modelId="{306E9FC6-1C1E-45B8-8282-994378DAD1EE}" type="parTrans" cxnId="{AB37439A-116A-4671-A613-2B3C6596EC72}">
      <dgm:prSet/>
      <dgm:spPr/>
      <dgm:t>
        <a:bodyPr/>
        <a:lstStyle/>
        <a:p>
          <a:endParaRPr lang="en-US"/>
        </a:p>
      </dgm:t>
    </dgm:pt>
    <dgm:pt modelId="{A96DA9FE-6694-4708-9905-69D5E5B949B4}" type="sibTrans" cxnId="{AB37439A-116A-4671-A613-2B3C6596EC72}">
      <dgm:prSet/>
      <dgm:spPr/>
      <dgm:t>
        <a:bodyPr/>
        <a:lstStyle/>
        <a:p>
          <a:endParaRPr lang="en-US"/>
        </a:p>
      </dgm:t>
    </dgm:pt>
    <dgm:pt modelId="{4C40E2CA-6CF1-46F4-A0E7-1E8C2DEB42CD}">
      <dgm:prSet phldrT="[Text]"/>
      <dgm:spPr/>
      <dgm:t>
        <a:bodyPr/>
        <a:lstStyle/>
        <a:p>
          <a:r>
            <a:rPr lang="en-US" dirty="0"/>
            <a:t>Workflow</a:t>
          </a:r>
        </a:p>
      </dgm:t>
    </dgm:pt>
    <dgm:pt modelId="{9E744D88-DDDA-47CC-ADEC-2787B0C2BC96}" type="parTrans" cxnId="{9B9898F3-9F32-4818-8376-3C0636C9A42C}">
      <dgm:prSet/>
      <dgm:spPr/>
      <dgm:t>
        <a:bodyPr/>
        <a:lstStyle/>
        <a:p>
          <a:endParaRPr lang="en-US"/>
        </a:p>
      </dgm:t>
    </dgm:pt>
    <dgm:pt modelId="{6B399348-A437-4113-9CEB-D849BD2B675C}" type="sibTrans" cxnId="{9B9898F3-9F32-4818-8376-3C0636C9A42C}">
      <dgm:prSet/>
      <dgm:spPr/>
      <dgm:t>
        <a:bodyPr/>
        <a:lstStyle/>
        <a:p>
          <a:endParaRPr lang="en-US"/>
        </a:p>
      </dgm:t>
    </dgm:pt>
    <dgm:pt modelId="{538643F9-B943-4605-A632-9F6DA4218F5A}">
      <dgm:prSet phldrT="[Text]"/>
      <dgm:spPr/>
      <dgm:t>
        <a:bodyPr/>
        <a:lstStyle/>
        <a:p>
          <a:r>
            <a:rPr lang="en-US" dirty="0"/>
            <a:t>Automation</a:t>
          </a:r>
        </a:p>
      </dgm:t>
    </dgm:pt>
    <dgm:pt modelId="{D11AEBF6-5637-482E-8AAC-D8C813A666FE}" type="parTrans" cxnId="{46C1859C-F58E-49C3-A164-656806EF8D7B}">
      <dgm:prSet/>
      <dgm:spPr/>
      <dgm:t>
        <a:bodyPr/>
        <a:lstStyle/>
        <a:p>
          <a:endParaRPr lang="en-US"/>
        </a:p>
      </dgm:t>
    </dgm:pt>
    <dgm:pt modelId="{49125FD5-9458-4573-B4F5-6794C0368B64}" type="sibTrans" cxnId="{46C1859C-F58E-49C3-A164-656806EF8D7B}">
      <dgm:prSet/>
      <dgm:spPr/>
      <dgm:t>
        <a:bodyPr/>
        <a:lstStyle/>
        <a:p>
          <a:endParaRPr lang="en-US"/>
        </a:p>
      </dgm:t>
    </dgm:pt>
    <dgm:pt modelId="{D447530A-FB18-4C12-AF3A-261A4EDDA1C3}">
      <dgm:prSet phldrT="[Text]"/>
      <dgm:spPr/>
      <dgm:t>
        <a:bodyPr/>
        <a:lstStyle/>
        <a:p>
          <a:r>
            <a:rPr lang="en-US" dirty="0"/>
            <a:t>Tools</a:t>
          </a:r>
        </a:p>
      </dgm:t>
    </dgm:pt>
    <dgm:pt modelId="{5076BB5A-9E1B-4AB9-81DF-05CF4726F75C}" type="parTrans" cxnId="{DF39EF4B-6F6A-4B4E-B197-A1A352D438D9}">
      <dgm:prSet/>
      <dgm:spPr/>
      <dgm:t>
        <a:bodyPr/>
        <a:lstStyle/>
        <a:p>
          <a:endParaRPr lang="en-US"/>
        </a:p>
      </dgm:t>
    </dgm:pt>
    <dgm:pt modelId="{F1752152-39D3-4271-AF66-9D51F9FC541A}" type="sibTrans" cxnId="{DF39EF4B-6F6A-4B4E-B197-A1A352D438D9}">
      <dgm:prSet/>
      <dgm:spPr/>
      <dgm:t>
        <a:bodyPr/>
        <a:lstStyle/>
        <a:p>
          <a:endParaRPr lang="en-US"/>
        </a:p>
      </dgm:t>
    </dgm:pt>
    <dgm:pt modelId="{4627A359-6FF4-420E-AEB2-9CF4AC23EEDA}">
      <dgm:prSet phldrT="[Text]"/>
      <dgm:spPr/>
      <dgm:t>
        <a:bodyPr/>
        <a:lstStyle/>
        <a:p>
          <a:r>
            <a:rPr lang="en-US" dirty="0"/>
            <a:t>SCM/VCS</a:t>
          </a:r>
        </a:p>
      </dgm:t>
    </dgm:pt>
    <dgm:pt modelId="{134C844B-A764-4625-B587-104FD26DA118}" type="parTrans" cxnId="{B5365E4B-EA25-4F22-BA70-69511C627681}">
      <dgm:prSet/>
      <dgm:spPr/>
      <dgm:t>
        <a:bodyPr/>
        <a:lstStyle/>
        <a:p>
          <a:endParaRPr lang="en-US"/>
        </a:p>
      </dgm:t>
    </dgm:pt>
    <dgm:pt modelId="{50D7B58F-D231-410B-B8EF-704C66AE5998}" type="sibTrans" cxnId="{B5365E4B-EA25-4F22-BA70-69511C627681}">
      <dgm:prSet/>
      <dgm:spPr/>
      <dgm:t>
        <a:bodyPr/>
        <a:lstStyle/>
        <a:p>
          <a:endParaRPr lang="en-US"/>
        </a:p>
      </dgm:t>
    </dgm:pt>
    <dgm:pt modelId="{7B3D4F3E-1516-4FFD-B0E8-D6B26F4B8F84}">
      <dgm:prSet phldrT="[Text]"/>
      <dgm:spPr/>
      <dgm:t>
        <a:bodyPr/>
        <a:lstStyle/>
        <a:p>
          <a:r>
            <a:rPr lang="en-US" dirty="0"/>
            <a:t>Config</a:t>
          </a:r>
        </a:p>
      </dgm:t>
    </dgm:pt>
    <dgm:pt modelId="{C2789C0B-0320-4088-9B9E-BAB66A108EA3}" type="parTrans" cxnId="{A004916C-D011-4D4E-94BE-F3046FDE779B}">
      <dgm:prSet/>
      <dgm:spPr/>
      <dgm:t>
        <a:bodyPr/>
        <a:lstStyle/>
        <a:p>
          <a:endParaRPr lang="en-US"/>
        </a:p>
      </dgm:t>
    </dgm:pt>
    <dgm:pt modelId="{039181E8-2922-46CF-BB1D-E7D606FEA970}" type="sibTrans" cxnId="{A004916C-D011-4D4E-94BE-F3046FDE779B}">
      <dgm:prSet/>
      <dgm:spPr/>
      <dgm:t>
        <a:bodyPr/>
        <a:lstStyle/>
        <a:p>
          <a:endParaRPr lang="en-US"/>
        </a:p>
      </dgm:t>
    </dgm:pt>
    <dgm:pt modelId="{5750FDBA-29B9-40BF-9FFF-2DF0424B8FDA}">
      <dgm:prSet phldrT="[Text]"/>
      <dgm:spPr/>
      <dgm:t>
        <a:bodyPr/>
        <a:lstStyle/>
        <a:p>
          <a:r>
            <a:rPr lang="en-US" dirty="0"/>
            <a:t>Expert Help</a:t>
          </a:r>
        </a:p>
      </dgm:t>
    </dgm:pt>
    <dgm:pt modelId="{37F54814-54FA-4CC5-898A-524D208D5B09}" type="parTrans" cxnId="{85086A7E-0FDC-4B3E-B6D9-584AA5EB6CF0}">
      <dgm:prSet/>
      <dgm:spPr/>
      <dgm:t>
        <a:bodyPr/>
        <a:lstStyle/>
        <a:p>
          <a:endParaRPr lang="en-US"/>
        </a:p>
      </dgm:t>
    </dgm:pt>
    <dgm:pt modelId="{FB111D6B-36A7-4ADB-BF95-90E07740FB90}" type="sibTrans" cxnId="{85086A7E-0FDC-4B3E-B6D9-584AA5EB6CF0}">
      <dgm:prSet/>
      <dgm:spPr/>
      <dgm:t>
        <a:bodyPr/>
        <a:lstStyle/>
        <a:p>
          <a:endParaRPr lang="en-US"/>
        </a:p>
      </dgm:t>
    </dgm:pt>
    <dgm:pt modelId="{5CA8B4E4-BD11-4D09-85EB-3AC6985F3469}">
      <dgm:prSet phldrT="[Text]"/>
      <dgm:spPr/>
      <dgm:t>
        <a:bodyPr/>
        <a:lstStyle/>
        <a:p>
          <a:r>
            <a:rPr lang="en-US" dirty="0"/>
            <a:t>Pipelines</a:t>
          </a:r>
        </a:p>
      </dgm:t>
    </dgm:pt>
    <dgm:pt modelId="{A598AF5F-94E1-4654-99C6-74F75B30ED82}" type="parTrans" cxnId="{02BF6352-C9CE-44F2-843B-82E448B03765}">
      <dgm:prSet/>
      <dgm:spPr/>
      <dgm:t>
        <a:bodyPr/>
        <a:lstStyle/>
        <a:p>
          <a:endParaRPr lang="en-US"/>
        </a:p>
      </dgm:t>
    </dgm:pt>
    <dgm:pt modelId="{3AECF102-9990-4AAA-A62E-72E6BDE3765F}" type="sibTrans" cxnId="{02BF6352-C9CE-44F2-843B-82E448B03765}">
      <dgm:prSet/>
      <dgm:spPr/>
      <dgm:t>
        <a:bodyPr/>
        <a:lstStyle/>
        <a:p>
          <a:endParaRPr lang="en-US"/>
        </a:p>
      </dgm:t>
    </dgm:pt>
    <dgm:pt modelId="{714EAA37-1EC7-470C-94C3-9F62FF223D76}">
      <dgm:prSet phldrT="[Text]"/>
      <dgm:spPr/>
      <dgm:t>
        <a:bodyPr/>
        <a:lstStyle/>
        <a:p>
          <a:r>
            <a:rPr lang="en-US" dirty="0" err="1"/>
            <a:t>Etc</a:t>
          </a:r>
          <a:r>
            <a:rPr lang="en-US" dirty="0"/>
            <a:t>…</a:t>
          </a:r>
        </a:p>
      </dgm:t>
    </dgm:pt>
    <dgm:pt modelId="{2825FD33-EC7E-4F27-8B12-FD73B04BC0C5}" type="parTrans" cxnId="{58DA6614-52DF-4202-AC5A-57A3F09E4E66}">
      <dgm:prSet/>
      <dgm:spPr/>
      <dgm:t>
        <a:bodyPr/>
        <a:lstStyle/>
        <a:p>
          <a:endParaRPr lang="en-US"/>
        </a:p>
      </dgm:t>
    </dgm:pt>
    <dgm:pt modelId="{669C9965-F5C9-4D0F-9D83-C1948DEBE610}" type="sibTrans" cxnId="{58DA6614-52DF-4202-AC5A-57A3F09E4E66}">
      <dgm:prSet/>
      <dgm:spPr/>
      <dgm:t>
        <a:bodyPr/>
        <a:lstStyle/>
        <a:p>
          <a:endParaRPr lang="en-US"/>
        </a:p>
      </dgm:t>
    </dgm:pt>
    <dgm:pt modelId="{3921D291-DC52-426B-B381-4CEA704CD665}">
      <dgm:prSet phldrT="[Text]"/>
      <dgm:spPr/>
      <dgm:t>
        <a:bodyPr/>
        <a:lstStyle/>
        <a:p>
          <a:r>
            <a:rPr lang="en-US" dirty="0"/>
            <a:t>Testing</a:t>
          </a:r>
        </a:p>
      </dgm:t>
    </dgm:pt>
    <dgm:pt modelId="{C32982F0-E38B-4FC0-9363-2F74936F22A5}" type="parTrans" cxnId="{6F001F0E-72B6-4D78-B5B9-1C7695487C10}">
      <dgm:prSet/>
      <dgm:spPr/>
      <dgm:t>
        <a:bodyPr/>
        <a:lstStyle/>
        <a:p>
          <a:endParaRPr lang="en-US"/>
        </a:p>
      </dgm:t>
    </dgm:pt>
    <dgm:pt modelId="{3F268D3D-BAE8-4E7C-B279-677B1138DE39}" type="sibTrans" cxnId="{6F001F0E-72B6-4D78-B5B9-1C7695487C10}">
      <dgm:prSet/>
      <dgm:spPr/>
      <dgm:t>
        <a:bodyPr/>
        <a:lstStyle/>
        <a:p>
          <a:endParaRPr lang="en-US"/>
        </a:p>
      </dgm:t>
    </dgm:pt>
    <dgm:pt modelId="{A05F39D4-4544-4F2B-814A-F6785C770B98}" type="pres">
      <dgm:prSet presAssocID="{2250A994-1CDF-4222-A6AF-5BAD41209B98}" presName="theList" presStyleCnt="0">
        <dgm:presLayoutVars>
          <dgm:dir/>
          <dgm:animLvl val="lvl"/>
          <dgm:resizeHandles val="exact"/>
        </dgm:presLayoutVars>
      </dgm:prSet>
      <dgm:spPr/>
    </dgm:pt>
    <dgm:pt modelId="{A12A0F11-5170-4FB8-9158-D4B6F9752D3B}" type="pres">
      <dgm:prSet presAssocID="{3EDA2807-13EC-44B1-BDDE-F89D0CA2FDEF}" presName="compNode" presStyleCnt="0"/>
      <dgm:spPr/>
    </dgm:pt>
    <dgm:pt modelId="{4C572490-1523-4882-87AA-4BEEF1CEF211}" type="pres">
      <dgm:prSet presAssocID="{3EDA2807-13EC-44B1-BDDE-F89D0CA2FDEF}" presName="aNode" presStyleLbl="bgShp" presStyleIdx="0" presStyleCnt="3" custLinFactNeighborX="-7918" custLinFactNeighborY="1997"/>
      <dgm:spPr/>
    </dgm:pt>
    <dgm:pt modelId="{482F9F91-1350-4921-A722-1E66A92AAC7B}" type="pres">
      <dgm:prSet presAssocID="{3EDA2807-13EC-44B1-BDDE-F89D0CA2FDEF}" presName="textNode" presStyleLbl="bgShp" presStyleIdx="0" presStyleCnt="3"/>
      <dgm:spPr/>
    </dgm:pt>
    <dgm:pt modelId="{69C169EC-81C2-408D-86C2-F5EDBD523297}" type="pres">
      <dgm:prSet presAssocID="{3EDA2807-13EC-44B1-BDDE-F89D0CA2FDEF}" presName="compChildNode" presStyleCnt="0"/>
      <dgm:spPr/>
    </dgm:pt>
    <dgm:pt modelId="{F6432A92-6C77-417A-8D1D-5569881EB89E}" type="pres">
      <dgm:prSet presAssocID="{3EDA2807-13EC-44B1-BDDE-F89D0CA2FDEF}" presName="theInnerList" presStyleCnt="0"/>
      <dgm:spPr/>
    </dgm:pt>
    <dgm:pt modelId="{1F2FAA81-71C0-445E-9FFF-E5F32C143C46}" type="pres">
      <dgm:prSet presAssocID="{CEC9A1FC-0B1B-469F-ADC7-B4EEAD5648BE}" presName="childNode" presStyleLbl="node1" presStyleIdx="0" presStyleCnt="10">
        <dgm:presLayoutVars>
          <dgm:bulletEnabled val="1"/>
        </dgm:presLayoutVars>
      </dgm:prSet>
      <dgm:spPr/>
    </dgm:pt>
    <dgm:pt modelId="{65BBE553-7E49-4D25-91BD-C6F105E9B644}" type="pres">
      <dgm:prSet presAssocID="{CEC9A1FC-0B1B-469F-ADC7-B4EEAD5648BE}" presName="aSpace2" presStyleCnt="0"/>
      <dgm:spPr/>
    </dgm:pt>
    <dgm:pt modelId="{AA3EF6A4-D718-4942-98C9-9E879BE32908}" type="pres">
      <dgm:prSet presAssocID="{08617134-0391-4F63-A85B-574CB5D8A814}" presName="childNode" presStyleLbl="node1" presStyleIdx="1" presStyleCnt="10">
        <dgm:presLayoutVars>
          <dgm:bulletEnabled val="1"/>
        </dgm:presLayoutVars>
      </dgm:prSet>
      <dgm:spPr/>
    </dgm:pt>
    <dgm:pt modelId="{4010CC19-B43D-4C4B-88F1-66C0B908B50B}" type="pres">
      <dgm:prSet presAssocID="{08617134-0391-4F63-A85B-574CB5D8A814}" presName="aSpace2" presStyleCnt="0"/>
      <dgm:spPr/>
    </dgm:pt>
    <dgm:pt modelId="{1E3FDF55-A6DB-4653-96A2-68D7D84130F0}" type="pres">
      <dgm:prSet presAssocID="{5750FDBA-29B9-40BF-9FFF-2DF0424B8FDA}" presName="childNode" presStyleLbl="node1" presStyleIdx="2" presStyleCnt="10">
        <dgm:presLayoutVars>
          <dgm:bulletEnabled val="1"/>
        </dgm:presLayoutVars>
      </dgm:prSet>
      <dgm:spPr/>
    </dgm:pt>
    <dgm:pt modelId="{F7D93A56-5335-4D46-9F6D-9E8C05FD435E}" type="pres">
      <dgm:prSet presAssocID="{3EDA2807-13EC-44B1-BDDE-F89D0CA2FDEF}" presName="aSpace" presStyleCnt="0"/>
      <dgm:spPr/>
    </dgm:pt>
    <dgm:pt modelId="{263DFC82-2438-486B-A5A6-A5A0940F8C0B}" type="pres">
      <dgm:prSet presAssocID="{BF63D9EB-55AA-48F6-8FB5-F6BB86F9DA43}" presName="compNode" presStyleCnt="0"/>
      <dgm:spPr/>
    </dgm:pt>
    <dgm:pt modelId="{51B15552-069C-49E2-A1DB-72C9D46F0BDA}" type="pres">
      <dgm:prSet presAssocID="{BF63D9EB-55AA-48F6-8FB5-F6BB86F9DA43}" presName="aNode" presStyleLbl="bgShp" presStyleIdx="1" presStyleCnt="3"/>
      <dgm:spPr/>
    </dgm:pt>
    <dgm:pt modelId="{89803F3A-54D4-4506-81C3-CD899873484D}" type="pres">
      <dgm:prSet presAssocID="{BF63D9EB-55AA-48F6-8FB5-F6BB86F9DA43}" presName="textNode" presStyleLbl="bgShp" presStyleIdx="1" presStyleCnt="3"/>
      <dgm:spPr/>
    </dgm:pt>
    <dgm:pt modelId="{11261BB9-EF6B-44D8-BABE-683E9FECAB97}" type="pres">
      <dgm:prSet presAssocID="{BF63D9EB-55AA-48F6-8FB5-F6BB86F9DA43}" presName="compChildNode" presStyleCnt="0"/>
      <dgm:spPr/>
    </dgm:pt>
    <dgm:pt modelId="{0F393E6A-124F-4D93-83C8-33244BFAEB86}" type="pres">
      <dgm:prSet presAssocID="{BF63D9EB-55AA-48F6-8FB5-F6BB86F9DA43}" presName="theInnerList" presStyleCnt="0"/>
      <dgm:spPr/>
    </dgm:pt>
    <dgm:pt modelId="{CDFA2990-CB50-400B-AACB-84BB700EAAAA}" type="pres">
      <dgm:prSet presAssocID="{4C40E2CA-6CF1-46F4-A0E7-1E8C2DEB42CD}" presName="childNode" presStyleLbl="node1" presStyleIdx="3" presStyleCnt="10">
        <dgm:presLayoutVars>
          <dgm:bulletEnabled val="1"/>
        </dgm:presLayoutVars>
      </dgm:prSet>
      <dgm:spPr/>
    </dgm:pt>
    <dgm:pt modelId="{A9FCA4F5-0CD0-4A61-A2C5-54DCD3D1E596}" type="pres">
      <dgm:prSet presAssocID="{4C40E2CA-6CF1-46F4-A0E7-1E8C2DEB42CD}" presName="aSpace2" presStyleCnt="0"/>
      <dgm:spPr/>
    </dgm:pt>
    <dgm:pt modelId="{3F411E2C-E67C-4636-86F4-30D56198C6A5}" type="pres">
      <dgm:prSet presAssocID="{538643F9-B943-4605-A632-9F6DA4218F5A}" presName="childNode" presStyleLbl="node1" presStyleIdx="4" presStyleCnt="10">
        <dgm:presLayoutVars>
          <dgm:bulletEnabled val="1"/>
        </dgm:presLayoutVars>
      </dgm:prSet>
      <dgm:spPr/>
    </dgm:pt>
    <dgm:pt modelId="{6E846721-C4F2-448D-856E-8512D684218D}" type="pres">
      <dgm:prSet presAssocID="{BF63D9EB-55AA-48F6-8FB5-F6BB86F9DA43}" presName="aSpace" presStyleCnt="0"/>
      <dgm:spPr/>
    </dgm:pt>
    <dgm:pt modelId="{57995675-7C36-4359-AD67-5318F4427554}" type="pres">
      <dgm:prSet presAssocID="{D447530A-FB18-4C12-AF3A-261A4EDDA1C3}" presName="compNode" presStyleCnt="0"/>
      <dgm:spPr/>
    </dgm:pt>
    <dgm:pt modelId="{B0D854AB-01C2-4040-97ED-3DE8D4163C1B}" type="pres">
      <dgm:prSet presAssocID="{D447530A-FB18-4C12-AF3A-261A4EDDA1C3}" presName="aNode" presStyleLbl="bgShp" presStyleIdx="2" presStyleCnt="3"/>
      <dgm:spPr/>
    </dgm:pt>
    <dgm:pt modelId="{33E9BD69-421C-42CF-A847-65538674F3A4}" type="pres">
      <dgm:prSet presAssocID="{D447530A-FB18-4C12-AF3A-261A4EDDA1C3}" presName="textNode" presStyleLbl="bgShp" presStyleIdx="2" presStyleCnt="3"/>
      <dgm:spPr/>
    </dgm:pt>
    <dgm:pt modelId="{CBE61039-5AA4-4EFD-9445-DCC327712656}" type="pres">
      <dgm:prSet presAssocID="{D447530A-FB18-4C12-AF3A-261A4EDDA1C3}" presName="compChildNode" presStyleCnt="0"/>
      <dgm:spPr/>
    </dgm:pt>
    <dgm:pt modelId="{AC0D5682-3FB0-426B-960E-4617CEF31F25}" type="pres">
      <dgm:prSet presAssocID="{D447530A-FB18-4C12-AF3A-261A4EDDA1C3}" presName="theInnerList" presStyleCnt="0"/>
      <dgm:spPr/>
    </dgm:pt>
    <dgm:pt modelId="{3C2ADAF8-29D2-4400-9046-4F2368AF989E}" type="pres">
      <dgm:prSet presAssocID="{4627A359-6FF4-420E-AEB2-9CF4AC23EEDA}" presName="childNode" presStyleLbl="node1" presStyleIdx="5" presStyleCnt="10">
        <dgm:presLayoutVars>
          <dgm:bulletEnabled val="1"/>
        </dgm:presLayoutVars>
      </dgm:prSet>
      <dgm:spPr/>
    </dgm:pt>
    <dgm:pt modelId="{644F37F3-5E7E-4A40-9BD9-83DA233C0DAF}" type="pres">
      <dgm:prSet presAssocID="{4627A359-6FF4-420E-AEB2-9CF4AC23EEDA}" presName="aSpace2" presStyleCnt="0"/>
      <dgm:spPr/>
    </dgm:pt>
    <dgm:pt modelId="{047A891B-964B-4A4C-84C5-1AB556ECB1F7}" type="pres">
      <dgm:prSet presAssocID="{5CA8B4E4-BD11-4D09-85EB-3AC6985F3469}" presName="childNode" presStyleLbl="node1" presStyleIdx="6" presStyleCnt="10">
        <dgm:presLayoutVars>
          <dgm:bulletEnabled val="1"/>
        </dgm:presLayoutVars>
      </dgm:prSet>
      <dgm:spPr/>
    </dgm:pt>
    <dgm:pt modelId="{4DDD0F9D-F5E3-4BAA-BABD-07734AF53A49}" type="pres">
      <dgm:prSet presAssocID="{5CA8B4E4-BD11-4D09-85EB-3AC6985F3469}" presName="aSpace2" presStyleCnt="0"/>
      <dgm:spPr/>
    </dgm:pt>
    <dgm:pt modelId="{1D3DEDDF-75DC-4DE7-B02A-3F1FA61B9A3D}" type="pres">
      <dgm:prSet presAssocID="{3921D291-DC52-426B-B381-4CEA704CD665}" presName="childNode" presStyleLbl="node1" presStyleIdx="7" presStyleCnt="10">
        <dgm:presLayoutVars>
          <dgm:bulletEnabled val="1"/>
        </dgm:presLayoutVars>
      </dgm:prSet>
      <dgm:spPr/>
    </dgm:pt>
    <dgm:pt modelId="{973C532F-13DE-4034-AD95-199DCEA753A0}" type="pres">
      <dgm:prSet presAssocID="{3921D291-DC52-426B-B381-4CEA704CD665}" presName="aSpace2" presStyleCnt="0"/>
      <dgm:spPr/>
    </dgm:pt>
    <dgm:pt modelId="{A5C83C7D-2244-4464-A247-2C7C4798B51E}" type="pres">
      <dgm:prSet presAssocID="{7B3D4F3E-1516-4FFD-B0E8-D6B26F4B8F84}" presName="childNode" presStyleLbl="node1" presStyleIdx="8" presStyleCnt="10">
        <dgm:presLayoutVars>
          <dgm:bulletEnabled val="1"/>
        </dgm:presLayoutVars>
      </dgm:prSet>
      <dgm:spPr/>
    </dgm:pt>
    <dgm:pt modelId="{80BF79CC-9C20-4740-BD9D-8D00E71B6D76}" type="pres">
      <dgm:prSet presAssocID="{7B3D4F3E-1516-4FFD-B0E8-D6B26F4B8F84}" presName="aSpace2" presStyleCnt="0"/>
      <dgm:spPr/>
    </dgm:pt>
    <dgm:pt modelId="{27705E21-D801-4528-B5A7-AB6EA3C20B4C}" type="pres">
      <dgm:prSet presAssocID="{714EAA37-1EC7-470C-94C3-9F62FF223D76}" presName="childNode" presStyleLbl="node1" presStyleIdx="9" presStyleCnt="10">
        <dgm:presLayoutVars>
          <dgm:bulletEnabled val="1"/>
        </dgm:presLayoutVars>
      </dgm:prSet>
      <dgm:spPr/>
    </dgm:pt>
  </dgm:ptLst>
  <dgm:cxnLst>
    <dgm:cxn modelId="{4C98C604-EB8D-48F6-B0DF-EF7BC71D278E}" type="presOf" srcId="{BF63D9EB-55AA-48F6-8FB5-F6BB86F9DA43}" destId="{89803F3A-54D4-4506-81C3-CD899873484D}" srcOrd="1" destOrd="0" presId="urn:microsoft.com/office/officeart/2005/8/layout/lProcess2"/>
    <dgm:cxn modelId="{6F001F0E-72B6-4D78-B5B9-1C7695487C10}" srcId="{D447530A-FB18-4C12-AF3A-261A4EDDA1C3}" destId="{3921D291-DC52-426B-B381-4CEA704CD665}" srcOrd="2" destOrd="0" parTransId="{C32982F0-E38B-4FC0-9363-2F74936F22A5}" sibTransId="{3F268D3D-BAE8-4E7C-B279-677B1138DE39}"/>
    <dgm:cxn modelId="{58DA6614-52DF-4202-AC5A-57A3F09E4E66}" srcId="{D447530A-FB18-4C12-AF3A-261A4EDDA1C3}" destId="{714EAA37-1EC7-470C-94C3-9F62FF223D76}" srcOrd="4" destOrd="0" parTransId="{2825FD33-EC7E-4F27-8B12-FD73B04BC0C5}" sibTransId="{669C9965-F5C9-4D0F-9D83-C1948DEBE610}"/>
    <dgm:cxn modelId="{CDC9601D-EF63-4769-9CE6-F2EF9727ACCE}" type="presOf" srcId="{714EAA37-1EC7-470C-94C3-9F62FF223D76}" destId="{27705E21-D801-4528-B5A7-AB6EA3C20B4C}" srcOrd="0" destOrd="0" presId="urn:microsoft.com/office/officeart/2005/8/layout/lProcess2"/>
    <dgm:cxn modelId="{0255095C-EE75-4A44-8620-BF71D5880659}" type="presOf" srcId="{BF63D9EB-55AA-48F6-8FB5-F6BB86F9DA43}" destId="{51B15552-069C-49E2-A1DB-72C9D46F0BDA}" srcOrd="0" destOrd="0" presId="urn:microsoft.com/office/officeart/2005/8/layout/lProcess2"/>
    <dgm:cxn modelId="{3A23E767-1624-46EB-8CE9-71018904A3B0}" srcId="{3EDA2807-13EC-44B1-BDDE-F89D0CA2FDEF}" destId="{CEC9A1FC-0B1B-469F-ADC7-B4EEAD5648BE}" srcOrd="0" destOrd="0" parTransId="{68AD2BBD-9996-45DA-9C19-665033D0BFAF}" sibTransId="{A7BCDF73-90E4-46C0-96D9-5D3405190F6F}"/>
    <dgm:cxn modelId="{9469E767-4DE3-49B9-94CD-897D80A3AED5}" srcId="{2250A994-1CDF-4222-A6AF-5BAD41209B98}" destId="{3EDA2807-13EC-44B1-BDDE-F89D0CA2FDEF}" srcOrd="0" destOrd="0" parTransId="{298D71DB-C8E1-4A03-9387-2F66CB37FFC2}" sibTransId="{F732CFC9-569D-4226-9E94-946A4D7F9B89}"/>
    <dgm:cxn modelId="{FECB6E49-3D2D-4E66-B128-D3DAB7E996F2}" srcId="{3EDA2807-13EC-44B1-BDDE-F89D0CA2FDEF}" destId="{08617134-0391-4F63-A85B-574CB5D8A814}" srcOrd="1" destOrd="0" parTransId="{07089FC1-F96D-4AF5-B581-D9E0F758C1EC}" sibTransId="{5BAFC754-AED6-41C2-9A0C-8E20AF649C66}"/>
    <dgm:cxn modelId="{B5365E4B-EA25-4F22-BA70-69511C627681}" srcId="{D447530A-FB18-4C12-AF3A-261A4EDDA1C3}" destId="{4627A359-6FF4-420E-AEB2-9CF4AC23EEDA}" srcOrd="0" destOrd="0" parTransId="{134C844B-A764-4625-B587-104FD26DA118}" sibTransId="{50D7B58F-D231-410B-B8EF-704C66AE5998}"/>
    <dgm:cxn modelId="{DF39EF4B-6F6A-4B4E-B197-A1A352D438D9}" srcId="{2250A994-1CDF-4222-A6AF-5BAD41209B98}" destId="{D447530A-FB18-4C12-AF3A-261A4EDDA1C3}" srcOrd="2" destOrd="0" parTransId="{5076BB5A-9E1B-4AB9-81DF-05CF4726F75C}" sibTransId="{F1752152-39D3-4271-AF66-9D51F9FC541A}"/>
    <dgm:cxn modelId="{A004916C-D011-4D4E-94BE-F3046FDE779B}" srcId="{D447530A-FB18-4C12-AF3A-261A4EDDA1C3}" destId="{7B3D4F3E-1516-4FFD-B0E8-D6B26F4B8F84}" srcOrd="3" destOrd="0" parTransId="{C2789C0B-0320-4088-9B9E-BAB66A108EA3}" sibTransId="{039181E8-2922-46CF-BB1D-E7D606FEA970}"/>
    <dgm:cxn modelId="{BCB7E650-41D7-4655-9E23-746FE3631A0C}" type="presOf" srcId="{4C40E2CA-6CF1-46F4-A0E7-1E8C2DEB42CD}" destId="{CDFA2990-CB50-400B-AACB-84BB700EAAAA}" srcOrd="0" destOrd="0" presId="urn:microsoft.com/office/officeart/2005/8/layout/lProcess2"/>
    <dgm:cxn modelId="{28ED9F51-1772-4CC0-9D93-3CACBA4E2C51}" type="presOf" srcId="{3921D291-DC52-426B-B381-4CEA704CD665}" destId="{1D3DEDDF-75DC-4DE7-B02A-3F1FA61B9A3D}" srcOrd="0" destOrd="0" presId="urn:microsoft.com/office/officeart/2005/8/layout/lProcess2"/>
    <dgm:cxn modelId="{FF322172-F628-4B68-99B0-A6D799E24901}" type="presOf" srcId="{5CA8B4E4-BD11-4D09-85EB-3AC6985F3469}" destId="{047A891B-964B-4A4C-84C5-1AB556ECB1F7}" srcOrd="0" destOrd="0" presId="urn:microsoft.com/office/officeart/2005/8/layout/lProcess2"/>
    <dgm:cxn modelId="{02BF6352-C9CE-44F2-843B-82E448B03765}" srcId="{D447530A-FB18-4C12-AF3A-261A4EDDA1C3}" destId="{5CA8B4E4-BD11-4D09-85EB-3AC6985F3469}" srcOrd="1" destOrd="0" parTransId="{A598AF5F-94E1-4654-99C6-74F75B30ED82}" sibTransId="{3AECF102-9990-4AAA-A62E-72E6BDE3765F}"/>
    <dgm:cxn modelId="{33893C54-59AA-4F15-A011-4306A2116221}" type="presOf" srcId="{D447530A-FB18-4C12-AF3A-261A4EDDA1C3}" destId="{B0D854AB-01C2-4040-97ED-3DE8D4163C1B}" srcOrd="0" destOrd="0" presId="urn:microsoft.com/office/officeart/2005/8/layout/lProcess2"/>
    <dgm:cxn modelId="{8B0CD679-E85C-4886-BEF6-A27883AE92AE}" type="presOf" srcId="{08617134-0391-4F63-A85B-574CB5D8A814}" destId="{AA3EF6A4-D718-4942-98C9-9E879BE32908}" srcOrd="0" destOrd="0" presId="urn:microsoft.com/office/officeart/2005/8/layout/lProcess2"/>
    <dgm:cxn modelId="{06F17B7A-6D03-487C-980B-80A1CF50CECE}" type="presOf" srcId="{538643F9-B943-4605-A632-9F6DA4218F5A}" destId="{3F411E2C-E67C-4636-86F4-30D56198C6A5}" srcOrd="0" destOrd="0" presId="urn:microsoft.com/office/officeart/2005/8/layout/lProcess2"/>
    <dgm:cxn modelId="{85086A7E-0FDC-4B3E-B6D9-584AA5EB6CF0}" srcId="{3EDA2807-13EC-44B1-BDDE-F89D0CA2FDEF}" destId="{5750FDBA-29B9-40BF-9FFF-2DF0424B8FDA}" srcOrd="2" destOrd="0" parTransId="{37F54814-54FA-4CC5-898A-524D208D5B09}" sibTransId="{FB111D6B-36A7-4ADB-BF95-90E07740FB90}"/>
    <dgm:cxn modelId="{26DAF47E-3C09-4EB2-A7AA-8487F1D3D67B}" type="presOf" srcId="{2250A994-1CDF-4222-A6AF-5BAD41209B98}" destId="{A05F39D4-4544-4F2B-814A-F6785C770B98}" srcOrd="0" destOrd="0" presId="urn:microsoft.com/office/officeart/2005/8/layout/lProcess2"/>
    <dgm:cxn modelId="{E939D286-EDB8-4CA4-B9A7-B46DD1165D32}" type="presOf" srcId="{3EDA2807-13EC-44B1-BDDE-F89D0CA2FDEF}" destId="{482F9F91-1350-4921-A722-1E66A92AAC7B}" srcOrd="1" destOrd="0" presId="urn:microsoft.com/office/officeart/2005/8/layout/lProcess2"/>
    <dgm:cxn modelId="{740BF686-7FA0-4A76-98A1-C738513047F3}" type="presOf" srcId="{D447530A-FB18-4C12-AF3A-261A4EDDA1C3}" destId="{33E9BD69-421C-42CF-A847-65538674F3A4}" srcOrd="1" destOrd="0" presId="urn:microsoft.com/office/officeart/2005/8/layout/lProcess2"/>
    <dgm:cxn modelId="{F4E1BB88-F8FF-41D7-ABAD-AD97382C0E4D}" type="presOf" srcId="{7B3D4F3E-1516-4FFD-B0E8-D6B26F4B8F84}" destId="{A5C83C7D-2244-4464-A247-2C7C4798B51E}" srcOrd="0" destOrd="0" presId="urn:microsoft.com/office/officeart/2005/8/layout/lProcess2"/>
    <dgm:cxn modelId="{AB37439A-116A-4671-A613-2B3C6596EC72}" srcId="{2250A994-1CDF-4222-A6AF-5BAD41209B98}" destId="{BF63D9EB-55AA-48F6-8FB5-F6BB86F9DA43}" srcOrd="1" destOrd="0" parTransId="{306E9FC6-1C1E-45B8-8282-994378DAD1EE}" sibTransId="{A96DA9FE-6694-4708-9905-69D5E5B949B4}"/>
    <dgm:cxn modelId="{46C1859C-F58E-49C3-A164-656806EF8D7B}" srcId="{BF63D9EB-55AA-48F6-8FB5-F6BB86F9DA43}" destId="{538643F9-B943-4605-A632-9F6DA4218F5A}" srcOrd="1" destOrd="0" parTransId="{D11AEBF6-5637-482E-8AAC-D8C813A666FE}" sibTransId="{49125FD5-9458-4573-B4F5-6794C0368B64}"/>
    <dgm:cxn modelId="{4CDE7DA2-B152-4EBD-83A2-0A1098D564C6}" type="presOf" srcId="{5750FDBA-29B9-40BF-9FFF-2DF0424B8FDA}" destId="{1E3FDF55-A6DB-4653-96A2-68D7D84130F0}" srcOrd="0" destOrd="0" presId="urn:microsoft.com/office/officeart/2005/8/layout/lProcess2"/>
    <dgm:cxn modelId="{7D0A28D1-7E0D-4948-A6AD-E5E4D447EEC1}" type="presOf" srcId="{3EDA2807-13EC-44B1-BDDE-F89D0CA2FDEF}" destId="{4C572490-1523-4882-87AA-4BEEF1CEF211}" srcOrd="0" destOrd="0" presId="urn:microsoft.com/office/officeart/2005/8/layout/lProcess2"/>
    <dgm:cxn modelId="{51913DD2-3FEC-4E35-A9C4-B21C13E24371}" type="presOf" srcId="{CEC9A1FC-0B1B-469F-ADC7-B4EEAD5648BE}" destId="{1F2FAA81-71C0-445E-9FFF-E5F32C143C46}" srcOrd="0" destOrd="0" presId="urn:microsoft.com/office/officeart/2005/8/layout/lProcess2"/>
    <dgm:cxn modelId="{7CB81DD4-08ED-4DAA-8FA8-091BC8F2FB64}" type="presOf" srcId="{4627A359-6FF4-420E-AEB2-9CF4AC23EEDA}" destId="{3C2ADAF8-29D2-4400-9046-4F2368AF989E}" srcOrd="0" destOrd="0" presId="urn:microsoft.com/office/officeart/2005/8/layout/lProcess2"/>
    <dgm:cxn modelId="{9B9898F3-9F32-4818-8376-3C0636C9A42C}" srcId="{BF63D9EB-55AA-48F6-8FB5-F6BB86F9DA43}" destId="{4C40E2CA-6CF1-46F4-A0E7-1E8C2DEB42CD}" srcOrd="0" destOrd="0" parTransId="{9E744D88-DDDA-47CC-ADEC-2787B0C2BC96}" sibTransId="{6B399348-A437-4113-9CEB-D849BD2B675C}"/>
    <dgm:cxn modelId="{533F0806-1478-4E1A-9801-6E0FA0D90135}" type="presParOf" srcId="{A05F39D4-4544-4F2B-814A-F6785C770B98}" destId="{A12A0F11-5170-4FB8-9158-D4B6F9752D3B}" srcOrd="0" destOrd="0" presId="urn:microsoft.com/office/officeart/2005/8/layout/lProcess2"/>
    <dgm:cxn modelId="{CF90F752-6327-471B-840E-842B0326FEC3}" type="presParOf" srcId="{A12A0F11-5170-4FB8-9158-D4B6F9752D3B}" destId="{4C572490-1523-4882-87AA-4BEEF1CEF211}" srcOrd="0" destOrd="0" presId="urn:microsoft.com/office/officeart/2005/8/layout/lProcess2"/>
    <dgm:cxn modelId="{2C87137F-92D7-44C5-8100-B1579E5F9FBC}" type="presParOf" srcId="{A12A0F11-5170-4FB8-9158-D4B6F9752D3B}" destId="{482F9F91-1350-4921-A722-1E66A92AAC7B}" srcOrd="1" destOrd="0" presId="urn:microsoft.com/office/officeart/2005/8/layout/lProcess2"/>
    <dgm:cxn modelId="{7114B69C-8E2F-4888-9F9C-19FB0EB70CCC}" type="presParOf" srcId="{A12A0F11-5170-4FB8-9158-D4B6F9752D3B}" destId="{69C169EC-81C2-408D-86C2-F5EDBD523297}" srcOrd="2" destOrd="0" presId="urn:microsoft.com/office/officeart/2005/8/layout/lProcess2"/>
    <dgm:cxn modelId="{8D018580-B33B-40A3-9D30-C539FA04CF11}" type="presParOf" srcId="{69C169EC-81C2-408D-86C2-F5EDBD523297}" destId="{F6432A92-6C77-417A-8D1D-5569881EB89E}" srcOrd="0" destOrd="0" presId="urn:microsoft.com/office/officeart/2005/8/layout/lProcess2"/>
    <dgm:cxn modelId="{1E55E454-BBA6-4BF4-9EA4-B7E2D6F55E5E}" type="presParOf" srcId="{F6432A92-6C77-417A-8D1D-5569881EB89E}" destId="{1F2FAA81-71C0-445E-9FFF-E5F32C143C46}" srcOrd="0" destOrd="0" presId="urn:microsoft.com/office/officeart/2005/8/layout/lProcess2"/>
    <dgm:cxn modelId="{73ABE3B4-C503-4CD8-92C5-95DB30B376F8}" type="presParOf" srcId="{F6432A92-6C77-417A-8D1D-5569881EB89E}" destId="{65BBE553-7E49-4D25-91BD-C6F105E9B644}" srcOrd="1" destOrd="0" presId="urn:microsoft.com/office/officeart/2005/8/layout/lProcess2"/>
    <dgm:cxn modelId="{EE090AE4-92F1-4716-840D-6394F974E574}" type="presParOf" srcId="{F6432A92-6C77-417A-8D1D-5569881EB89E}" destId="{AA3EF6A4-D718-4942-98C9-9E879BE32908}" srcOrd="2" destOrd="0" presId="urn:microsoft.com/office/officeart/2005/8/layout/lProcess2"/>
    <dgm:cxn modelId="{E9280B0E-9E82-4FAB-827B-8719C15DC9E8}" type="presParOf" srcId="{F6432A92-6C77-417A-8D1D-5569881EB89E}" destId="{4010CC19-B43D-4C4B-88F1-66C0B908B50B}" srcOrd="3" destOrd="0" presId="urn:microsoft.com/office/officeart/2005/8/layout/lProcess2"/>
    <dgm:cxn modelId="{8F38B32F-0163-474E-AA61-9DC80BDED16D}" type="presParOf" srcId="{F6432A92-6C77-417A-8D1D-5569881EB89E}" destId="{1E3FDF55-A6DB-4653-96A2-68D7D84130F0}" srcOrd="4" destOrd="0" presId="urn:microsoft.com/office/officeart/2005/8/layout/lProcess2"/>
    <dgm:cxn modelId="{8C8ED305-3916-47E4-9A21-CCBA8DED5F0D}" type="presParOf" srcId="{A05F39D4-4544-4F2B-814A-F6785C770B98}" destId="{F7D93A56-5335-4D46-9F6D-9E8C05FD435E}" srcOrd="1" destOrd="0" presId="urn:microsoft.com/office/officeart/2005/8/layout/lProcess2"/>
    <dgm:cxn modelId="{3AD16373-E469-4F81-B9DF-B1C8E9049A65}" type="presParOf" srcId="{A05F39D4-4544-4F2B-814A-F6785C770B98}" destId="{263DFC82-2438-486B-A5A6-A5A0940F8C0B}" srcOrd="2" destOrd="0" presId="urn:microsoft.com/office/officeart/2005/8/layout/lProcess2"/>
    <dgm:cxn modelId="{299C5D96-8B85-4FB2-BE9B-7CBC6EF243F0}" type="presParOf" srcId="{263DFC82-2438-486B-A5A6-A5A0940F8C0B}" destId="{51B15552-069C-49E2-A1DB-72C9D46F0BDA}" srcOrd="0" destOrd="0" presId="urn:microsoft.com/office/officeart/2005/8/layout/lProcess2"/>
    <dgm:cxn modelId="{9AD9CB0F-2E73-4BCA-9950-7C97893C8387}" type="presParOf" srcId="{263DFC82-2438-486B-A5A6-A5A0940F8C0B}" destId="{89803F3A-54D4-4506-81C3-CD899873484D}" srcOrd="1" destOrd="0" presId="urn:microsoft.com/office/officeart/2005/8/layout/lProcess2"/>
    <dgm:cxn modelId="{91FBF90B-ECDC-41AC-B76B-595AA6015119}" type="presParOf" srcId="{263DFC82-2438-486B-A5A6-A5A0940F8C0B}" destId="{11261BB9-EF6B-44D8-BABE-683E9FECAB97}" srcOrd="2" destOrd="0" presId="urn:microsoft.com/office/officeart/2005/8/layout/lProcess2"/>
    <dgm:cxn modelId="{F10C177E-E5DA-4FF4-BE3A-3FC1202A4208}" type="presParOf" srcId="{11261BB9-EF6B-44D8-BABE-683E9FECAB97}" destId="{0F393E6A-124F-4D93-83C8-33244BFAEB86}" srcOrd="0" destOrd="0" presId="urn:microsoft.com/office/officeart/2005/8/layout/lProcess2"/>
    <dgm:cxn modelId="{FFE77C97-187B-431B-A8CC-FCE2FB7A91F2}" type="presParOf" srcId="{0F393E6A-124F-4D93-83C8-33244BFAEB86}" destId="{CDFA2990-CB50-400B-AACB-84BB700EAAAA}" srcOrd="0" destOrd="0" presId="urn:microsoft.com/office/officeart/2005/8/layout/lProcess2"/>
    <dgm:cxn modelId="{AAA4A24F-8FBB-4BA2-9243-DD97F4296E11}" type="presParOf" srcId="{0F393E6A-124F-4D93-83C8-33244BFAEB86}" destId="{A9FCA4F5-0CD0-4A61-A2C5-54DCD3D1E596}" srcOrd="1" destOrd="0" presId="urn:microsoft.com/office/officeart/2005/8/layout/lProcess2"/>
    <dgm:cxn modelId="{F12FC9DA-B7CB-49DE-BB21-42ED51B992B1}" type="presParOf" srcId="{0F393E6A-124F-4D93-83C8-33244BFAEB86}" destId="{3F411E2C-E67C-4636-86F4-30D56198C6A5}" srcOrd="2" destOrd="0" presId="urn:microsoft.com/office/officeart/2005/8/layout/lProcess2"/>
    <dgm:cxn modelId="{4E29E1BC-E47B-4AA8-B23C-6A7A31E578C5}" type="presParOf" srcId="{A05F39D4-4544-4F2B-814A-F6785C770B98}" destId="{6E846721-C4F2-448D-856E-8512D684218D}" srcOrd="3" destOrd="0" presId="urn:microsoft.com/office/officeart/2005/8/layout/lProcess2"/>
    <dgm:cxn modelId="{7B426070-90D4-4084-B340-E88BDBD51B80}" type="presParOf" srcId="{A05F39D4-4544-4F2B-814A-F6785C770B98}" destId="{57995675-7C36-4359-AD67-5318F4427554}" srcOrd="4" destOrd="0" presId="urn:microsoft.com/office/officeart/2005/8/layout/lProcess2"/>
    <dgm:cxn modelId="{6F51354F-F47A-46AE-BE65-B3F87F4F3C37}" type="presParOf" srcId="{57995675-7C36-4359-AD67-5318F4427554}" destId="{B0D854AB-01C2-4040-97ED-3DE8D4163C1B}" srcOrd="0" destOrd="0" presId="urn:microsoft.com/office/officeart/2005/8/layout/lProcess2"/>
    <dgm:cxn modelId="{E2EE17B1-80CF-4658-A6D7-CF6C0E41DEED}" type="presParOf" srcId="{57995675-7C36-4359-AD67-5318F4427554}" destId="{33E9BD69-421C-42CF-A847-65538674F3A4}" srcOrd="1" destOrd="0" presId="urn:microsoft.com/office/officeart/2005/8/layout/lProcess2"/>
    <dgm:cxn modelId="{384D5462-5D74-400B-8D81-611FCD566864}" type="presParOf" srcId="{57995675-7C36-4359-AD67-5318F4427554}" destId="{CBE61039-5AA4-4EFD-9445-DCC327712656}" srcOrd="2" destOrd="0" presId="urn:microsoft.com/office/officeart/2005/8/layout/lProcess2"/>
    <dgm:cxn modelId="{2EB0A27C-D392-454F-9F3D-BA9358E0B632}" type="presParOf" srcId="{CBE61039-5AA4-4EFD-9445-DCC327712656}" destId="{AC0D5682-3FB0-426B-960E-4617CEF31F25}" srcOrd="0" destOrd="0" presId="urn:microsoft.com/office/officeart/2005/8/layout/lProcess2"/>
    <dgm:cxn modelId="{47927E75-1C52-43AA-B036-E903BFB980CA}" type="presParOf" srcId="{AC0D5682-3FB0-426B-960E-4617CEF31F25}" destId="{3C2ADAF8-29D2-4400-9046-4F2368AF989E}" srcOrd="0" destOrd="0" presId="urn:microsoft.com/office/officeart/2005/8/layout/lProcess2"/>
    <dgm:cxn modelId="{D5CE429E-0C03-4273-90D1-E397E81E799A}" type="presParOf" srcId="{AC0D5682-3FB0-426B-960E-4617CEF31F25}" destId="{644F37F3-5E7E-4A40-9BD9-83DA233C0DAF}" srcOrd="1" destOrd="0" presId="urn:microsoft.com/office/officeart/2005/8/layout/lProcess2"/>
    <dgm:cxn modelId="{7B7A2203-F3C8-478F-A07D-20A386CC6380}" type="presParOf" srcId="{AC0D5682-3FB0-426B-960E-4617CEF31F25}" destId="{047A891B-964B-4A4C-84C5-1AB556ECB1F7}" srcOrd="2" destOrd="0" presId="urn:microsoft.com/office/officeart/2005/8/layout/lProcess2"/>
    <dgm:cxn modelId="{791B65BD-E64F-4689-A093-961E26E82294}" type="presParOf" srcId="{AC0D5682-3FB0-426B-960E-4617CEF31F25}" destId="{4DDD0F9D-F5E3-4BAA-BABD-07734AF53A49}" srcOrd="3" destOrd="0" presId="urn:microsoft.com/office/officeart/2005/8/layout/lProcess2"/>
    <dgm:cxn modelId="{B89EEFDA-91CD-4879-BA3F-E7EA5A77DC99}" type="presParOf" srcId="{AC0D5682-3FB0-426B-960E-4617CEF31F25}" destId="{1D3DEDDF-75DC-4DE7-B02A-3F1FA61B9A3D}" srcOrd="4" destOrd="0" presId="urn:microsoft.com/office/officeart/2005/8/layout/lProcess2"/>
    <dgm:cxn modelId="{8F5CAFFC-DCD5-4B45-9047-E8A9B6CEE788}" type="presParOf" srcId="{AC0D5682-3FB0-426B-960E-4617CEF31F25}" destId="{973C532F-13DE-4034-AD95-199DCEA753A0}" srcOrd="5" destOrd="0" presId="urn:microsoft.com/office/officeart/2005/8/layout/lProcess2"/>
    <dgm:cxn modelId="{46FC3246-C7AE-42F7-BD11-D85BAD3EA391}" type="presParOf" srcId="{AC0D5682-3FB0-426B-960E-4617CEF31F25}" destId="{A5C83C7D-2244-4464-A247-2C7C4798B51E}" srcOrd="6" destOrd="0" presId="urn:microsoft.com/office/officeart/2005/8/layout/lProcess2"/>
    <dgm:cxn modelId="{84CFD96E-7B3C-4AA7-9BE4-EBEEC5FFD15E}" type="presParOf" srcId="{AC0D5682-3FB0-426B-960E-4617CEF31F25}" destId="{80BF79CC-9C20-4740-BD9D-8D00E71B6D76}" srcOrd="7" destOrd="0" presId="urn:microsoft.com/office/officeart/2005/8/layout/lProcess2"/>
    <dgm:cxn modelId="{085329BD-6091-4882-9D31-EC7448B7030D}" type="presParOf" srcId="{AC0D5682-3FB0-426B-960E-4617CEF31F25}" destId="{27705E21-D801-4528-B5A7-AB6EA3C20B4C}" srcOrd="8"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C572490-1523-4882-87AA-4BEEF1CEF211}">
      <dsp:nvSpPr>
        <dsp:cNvPr id="0" name=""/>
        <dsp:cNvSpPr/>
      </dsp:nvSpPr>
      <dsp:spPr>
        <a:xfrm>
          <a:off x="0" y="0"/>
          <a:ext cx="3280463" cy="375766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86690" tIns="186690" rIns="186690" bIns="186690" numCol="1" spcCol="1270" anchor="ctr" anchorCtr="0">
          <a:noAutofit/>
        </a:bodyPr>
        <a:lstStyle/>
        <a:p>
          <a:pPr marL="0" lvl="0" indent="0" algn="ctr" defTabSz="2178050">
            <a:lnSpc>
              <a:spcPct val="90000"/>
            </a:lnSpc>
            <a:spcBef>
              <a:spcPct val="0"/>
            </a:spcBef>
            <a:spcAft>
              <a:spcPct val="35000"/>
            </a:spcAft>
            <a:buNone/>
          </a:pPr>
          <a:r>
            <a:rPr lang="en-US" sz="4900" kern="1200" dirty="0"/>
            <a:t>People</a:t>
          </a:r>
        </a:p>
      </dsp:txBody>
      <dsp:txXfrm>
        <a:off x="0" y="0"/>
        <a:ext cx="3280463" cy="1127298"/>
      </dsp:txXfrm>
    </dsp:sp>
    <dsp:sp modelId="{1F2FAA81-71C0-445E-9FFF-E5F32C143C46}">
      <dsp:nvSpPr>
        <dsp:cNvPr id="0" name=""/>
        <dsp:cNvSpPr/>
      </dsp:nvSpPr>
      <dsp:spPr>
        <a:xfrm>
          <a:off x="329308" y="1127619"/>
          <a:ext cx="2624371" cy="738230"/>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40005" rIns="53340" bIns="40005" numCol="1" spcCol="1270" anchor="ctr" anchorCtr="0">
          <a:noAutofit/>
        </a:bodyPr>
        <a:lstStyle/>
        <a:p>
          <a:pPr marL="0" lvl="0" indent="0" algn="ctr" defTabSz="933450">
            <a:lnSpc>
              <a:spcPct val="90000"/>
            </a:lnSpc>
            <a:spcBef>
              <a:spcPct val="0"/>
            </a:spcBef>
            <a:spcAft>
              <a:spcPct val="35000"/>
            </a:spcAft>
            <a:buNone/>
          </a:pPr>
          <a:r>
            <a:rPr lang="en-US" sz="2100" kern="1200" dirty="0"/>
            <a:t>Culture</a:t>
          </a:r>
        </a:p>
      </dsp:txBody>
      <dsp:txXfrm>
        <a:off x="350930" y="1149241"/>
        <a:ext cx="2581127" cy="694986"/>
      </dsp:txXfrm>
    </dsp:sp>
    <dsp:sp modelId="{AA3EF6A4-D718-4942-98C9-9E879BE32908}">
      <dsp:nvSpPr>
        <dsp:cNvPr id="0" name=""/>
        <dsp:cNvSpPr/>
      </dsp:nvSpPr>
      <dsp:spPr>
        <a:xfrm>
          <a:off x="329308" y="1979424"/>
          <a:ext cx="2624371" cy="738230"/>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40005" rIns="53340" bIns="40005" numCol="1" spcCol="1270" anchor="ctr" anchorCtr="0">
          <a:noAutofit/>
        </a:bodyPr>
        <a:lstStyle/>
        <a:p>
          <a:pPr marL="0" lvl="0" indent="0" algn="ctr" defTabSz="933450">
            <a:lnSpc>
              <a:spcPct val="90000"/>
            </a:lnSpc>
            <a:spcBef>
              <a:spcPct val="0"/>
            </a:spcBef>
            <a:spcAft>
              <a:spcPct val="35000"/>
            </a:spcAft>
            <a:buNone/>
          </a:pPr>
          <a:r>
            <a:rPr lang="en-US" sz="2100" kern="1200" dirty="0"/>
            <a:t>Training</a:t>
          </a:r>
        </a:p>
      </dsp:txBody>
      <dsp:txXfrm>
        <a:off x="350930" y="2001046"/>
        <a:ext cx="2581127" cy="694986"/>
      </dsp:txXfrm>
    </dsp:sp>
    <dsp:sp modelId="{1E3FDF55-A6DB-4653-96A2-68D7D84130F0}">
      <dsp:nvSpPr>
        <dsp:cNvPr id="0" name=""/>
        <dsp:cNvSpPr/>
      </dsp:nvSpPr>
      <dsp:spPr>
        <a:xfrm>
          <a:off x="329308" y="2831228"/>
          <a:ext cx="2624371" cy="738230"/>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40005" rIns="53340" bIns="40005" numCol="1" spcCol="1270" anchor="ctr" anchorCtr="0">
          <a:noAutofit/>
        </a:bodyPr>
        <a:lstStyle/>
        <a:p>
          <a:pPr marL="0" lvl="0" indent="0" algn="ctr" defTabSz="933450">
            <a:lnSpc>
              <a:spcPct val="90000"/>
            </a:lnSpc>
            <a:spcBef>
              <a:spcPct val="0"/>
            </a:spcBef>
            <a:spcAft>
              <a:spcPct val="35000"/>
            </a:spcAft>
            <a:buNone/>
          </a:pPr>
          <a:r>
            <a:rPr lang="en-US" sz="2100" kern="1200" dirty="0"/>
            <a:t>Expert Help</a:t>
          </a:r>
        </a:p>
      </dsp:txBody>
      <dsp:txXfrm>
        <a:off x="350930" y="2852850"/>
        <a:ext cx="2581127" cy="694986"/>
      </dsp:txXfrm>
    </dsp:sp>
    <dsp:sp modelId="{51B15552-069C-49E2-A1DB-72C9D46F0BDA}">
      <dsp:nvSpPr>
        <dsp:cNvPr id="0" name=""/>
        <dsp:cNvSpPr/>
      </dsp:nvSpPr>
      <dsp:spPr>
        <a:xfrm>
          <a:off x="3527760" y="0"/>
          <a:ext cx="3280463" cy="375766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86690" tIns="186690" rIns="186690" bIns="186690" numCol="1" spcCol="1270" anchor="ctr" anchorCtr="0">
          <a:noAutofit/>
        </a:bodyPr>
        <a:lstStyle/>
        <a:p>
          <a:pPr marL="0" lvl="0" indent="0" algn="ctr" defTabSz="2178050">
            <a:lnSpc>
              <a:spcPct val="90000"/>
            </a:lnSpc>
            <a:spcBef>
              <a:spcPct val="0"/>
            </a:spcBef>
            <a:spcAft>
              <a:spcPct val="35000"/>
            </a:spcAft>
            <a:buNone/>
          </a:pPr>
          <a:r>
            <a:rPr lang="en-US" sz="4900" kern="1200" dirty="0"/>
            <a:t>Process</a:t>
          </a:r>
        </a:p>
      </dsp:txBody>
      <dsp:txXfrm>
        <a:off x="3527760" y="0"/>
        <a:ext cx="3280463" cy="1127298"/>
      </dsp:txXfrm>
    </dsp:sp>
    <dsp:sp modelId="{CDFA2990-CB50-400B-AACB-84BB700EAAAA}">
      <dsp:nvSpPr>
        <dsp:cNvPr id="0" name=""/>
        <dsp:cNvSpPr/>
      </dsp:nvSpPr>
      <dsp:spPr>
        <a:xfrm>
          <a:off x="3855806" y="1128399"/>
          <a:ext cx="2624371" cy="1132986"/>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40005" rIns="53340" bIns="40005" numCol="1" spcCol="1270" anchor="ctr" anchorCtr="0">
          <a:noAutofit/>
        </a:bodyPr>
        <a:lstStyle/>
        <a:p>
          <a:pPr marL="0" lvl="0" indent="0" algn="ctr" defTabSz="933450">
            <a:lnSpc>
              <a:spcPct val="90000"/>
            </a:lnSpc>
            <a:spcBef>
              <a:spcPct val="0"/>
            </a:spcBef>
            <a:spcAft>
              <a:spcPct val="35000"/>
            </a:spcAft>
            <a:buNone/>
          </a:pPr>
          <a:r>
            <a:rPr lang="en-US" sz="2100" kern="1200" dirty="0"/>
            <a:t>Workflow</a:t>
          </a:r>
        </a:p>
      </dsp:txBody>
      <dsp:txXfrm>
        <a:off x="3888990" y="1161583"/>
        <a:ext cx="2558003" cy="1066618"/>
      </dsp:txXfrm>
    </dsp:sp>
    <dsp:sp modelId="{3F411E2C-E67C-4636-86F4-30D56198C6A5}">
      <dsp:nvSpPr>
        <dsp:cNvPr id="0" name=""/>
        <dsp:cNvSpPr/>
      </dsp:nvSpPr>
      <dsp:spPr>
        <a:xfrm>
          <a:off x="3855806" y="2435692"/>
          <a:ext cx="2624371" cy="1132986"/>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40005" rIns="53340" bIns="40005" numCol="1" spcCol="1270" anchor="ctr" anchorCtr="0">
          <a:noAutofit/>
        </a:bodyPr>
        <a:lstStyle/>
        <a:p>
          <a:pPr marL="0" lvl="0" indent="0" algn="ctr" defTabSz="933450">
            <a:lnSpc>
              <a:spcPct val="90000"/>
            </a:lnSpc>
            <a:spcBef>
              <a:spcPct val="0"/>
            </a:spcBef>
            <a:spcAft>
              <a:spcPct val="35000"/>
            </a:spcAft>
            <a:buNone/>
          </a:pPr>
          <a:r>
            <a:rPr lang="en-US" sz="2100" kern="1200" dirty="0"/>
            <a:t>Automation</a:t>
          </a:r>
        </a:p>
      </dsp:txBody>
      <dsp:txXfrm>
        <a:off x="3888990" y="2468876"/>
        <a:ext cx="2558003" cy="1066618"/>
      </dsp:txXfrm>
    </dsp:sp>
    <dsp:sp modelId="{B0D854AB-01C2-4040-97ED-3DE8D4163C1B}">
      <dsp:nvSpPr>
        <dsp:cNvPr id="0" name=""/>
        <dsp:cNvSpPr/>
      </dsp:nvSpPr>
      <dsp:spPr>
        <a:xfrm>
          <a:off x="7054259" y="0"/>
          <a:ext cx="3280463" cy="375766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86690" tIns="186690" rIns="186690" bIns="186690" numCol="1" spcCol="1270" anchor="ctr" anchorCtr="0">
          <a:noAutofit/>
        </a:bodyPr>
        <a:lstStyle/>
        <a:p>
          <a:pPr marL="0" lvl="0" indent="0" algn="ctr" defTabSz="2178050">
            <a:lnSpc>
              <a:spcPct val="90000"/>
            </a:lnSpc>
            <a:spcBef>
              <a:spcPct val="0"/>
            </a:spcBef>
            <a:spcAft>
              <a:spcPct val="35000"/>
            </a:spcAft>
            <a:buNone/>
          </a:pPr>
          <a:r>
            <a:rPr lang="en-US" sz="4900" kern="1200" dirty="0"/>
            <a:t>Tools</a:t>
          </a:r>
        </a:p>
      </dsp:txBody>
      <dsp:txXfrm>
        <a:off x="7054259" y="0"/>
        <a:ext cx="3280463" cy="1127298"/>
      </dsp:txXfrm>
    </dsp:sp>
    <dsp:sp modelId="{3C2ADAF8-29D2-4400-9046-4F2368AF989E}">
      <dsp:nvSpPr>
        <dsp:cNvPr id="0" name=""/>
        <dsp:cNvSpPr/>
      </dsp:nvSpPr>
      <dsp:spPr>
        <a:xfrm>
          <a:off x="7382305" y="1128009"/>
          <a:ext cx="2624371" cy="434709"/>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40005" rIns="53340" bIns="40005" numCol="1" spcCol="1270" anchor="ctr" anchorCtr="0">
          <a:noAutofit/>
        </a:bodyPr>
        <a:lstStyle/>
        <a:p>
          <a:pPr marL="0" lvl="0" indent="0" algn="ctr" defTabSz="933450">
            <a:lnSpc>
              <a:spcPct val="90000"/>
            </a:lnSpc>
            <a:spcBef>
              <a:spcPct val="0"/>
            </a:spcBef>
            <a:spcAft>
              <a:spcPct val="35000"/>
            </a:spcAft>
            <a:buNone/>
          </a:pPr>
          <a:r>
            <a:rPr lang="en-US" sz="2100" kern="1200" dirty="0"/>
            <a:t>SCM/VCS</a:t>
          </a:r>
        </a:p>
      </dsp:txBody>
      <dsp:txXfrm>
        <a:off x="7395037" y="1140741"/>
        <a:ext cx="2598907" cy="409245"/>
      </dsp:txXfrm>
    </dsp:sp>
    <dsp:sp modelId="{047A891B-964B-4A4C-84C5-1AB556ECB1F7}">
      <dsp:nvSpPr>
        <dsp:cNvPr id="0" name=""/>
        <dsp:cNvSpPr/>
      </dsp:nvSpPr>
      <dsp:spPr>
        <a:xfrm>
          <a:off x="7382305" y="1629597"/>
          <a:ext cx="2624371" cy="434709"/>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40005" rIns="53340" bIns="40005" numCol="1" spcCol="1270" anchor="ctr" anchorCtr="0">
          <a:noAutofit/>
        </a:bodyPr>
        <a:lstStyle/>
        <a:p>
          <a:pPr marL="0" lvl="0" indent="0" algn="ctr" defTabSz="933450">
            <a:lnSpc>
              <a:spcPct val="90000"/>
            </a:lnSpc>
            <a:spcBef>
              <a:spcPct val="0"/>
            </a:spcBef>
            <a:spcAft>
              <a:spcPct val="35000"/>
            </a:spcAft>
            <a:buNone/>
          </a:pPr>
          <a:r>
            <a:rPr lang="en-US" sz="2100" kern="1200" dirty="0"/>
            <a:t>Pipelines</a:t>
          </a:r>
        </a:p>
      </dsp:txBody>
      <dsp:txXfrm>
        <a:off x="7395037" y="1642329"/>
        <a:ext cx="2598907" cy="409245"/>
      </dsp:txXfrm>
    </dsp:sp>
    <dsp:sp modelId="{1D3DEDDF-75DC-4DE7-B02A-3F1FA61B9A3D}">
      <dsp:nvSpPr>
        <dsp:cNvPr id="0" name=""/>
        <dsp:cNvSpPr/>
      </dsp:nvSpPr>
      <dsp:spPr>
        <a:xfrm>
          <a:off x="7382305" y="2131184"/>
          <a:ext cx="2624371" cy="434709"/>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40005" rIns="53340" bIns="40005" numCol="1" spcCol="1270" anchor="ctr" anchorCtr="0">
          <a:noAutofit/>
        </a:bodyPr>
        <a:lstStyle/>
        <a:p>
          <a:pPr marL="0" lvl="0" indent="0" algn="ctr" defTabSz="933450">
            <a:lnSpc>
              <a:spcPct val="90000"/>
            </a:lnSpc>
            <a:spcBef>
              <a:spcPct val="0"/>
            </a:spcBef>
            <a:spcAft>
              <a:spcPct val="35000"/>
            </a:spcAft>
            <a:buNone/>
          </a:pPr>
          <a:r>
            <a:rPr lang="en-US" sz="2100" kern="1200" dirty="0"/>
            <a:t>Testing</a:t>
          </a:r>
        </a:p>
      </dsp:txBody>
      <dsp:txXfrm>
        <a:off x="7395037" y="2143916"/>
        <a:ext cx="2598907" cy="409245"/>
      </dsp:txXfrm>
    </dsp:sp>
    <dsp:sp modelId="{A5C83C7D-2244-4464-A247-2C7C4798B51E}">
      <dsp:nvSpPr>
        <dsp:cNvPr id="0" name=""/>
        <dsp:cNvSpPr/>
      </dsp:nvSpPr>
      <dsp:spPr>
        <a:xfrm>
          <a:off x="7382305" y="2632772"/>
          <a:ext cx="2624371" cy="434709"/>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40005" rIns="53340" bIns="40005" numCol="1" spcCol="1270" anchor="ctr" anchorCtr="0">
          <a:noAutofit/>
        </a:bodyPr>
        <a:lstStyle/>
        <a:p>
          <a:pPr marL="0" lvl="0" indent="0" algn="ctr" defTabSz="933450">
            <a:lnSpc>
              <a:spcPct val="90000"/>
            </a:lnSpc>
            <a:spcBef>
              <a:spcPct val="0"/>
            </a:spcBef>
            <a:spcAft>
              <a:spcPct val="35000"/>
            </a:spcAft>
            <a:buNone/>
          </a:pPr>
          <a:r>
            <a:rPr lang="en-US" sz="2100" kern="1200" dirty="0"/>
            <a:t>Config</a:t>
          </a:r>
        </a:p>
      </dsp:txBody>
      <dsp:txXfrm>
        <a:off x="7395037" y="2645504"/>
        <a:ext cx="2598907" cy="409245"/>
      </dsp:txXfrm>
    </dsp:sp>
    <dsp:sp modelId="{27705E21-D801-4528-B5A7-AB6EA3C20B4C}">
      <dsp:nvSpPr>
        <dsp:cNvPr id="0" name=""/>
        <dsp:cNvSpPr/>
      </dsp:nvSpPr>
      <dsp:spPr>
        <a:xfrm>
          <a:off x="7382305" y="3134359"/>
          <a:ext cx="2624371" cy="434709"/>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40005" rIns="53340" bIns="40005" numCol="1" spcCol="1270" anchor="ctr" anchorCtr="0">
          <a:noAutofit/>
        </a:bodyPr>
        <a:lstStyle/>
        <a:p>
          <a:pPr marL="0" lvl="0" indent="0" algn="ctr" defTabSz="933450">
            <a:lnSpc>
              <a:spcPct val="90000"/>
            </a:lnSpc>
            <a:spcBef>
              <a:spcPct val="0"/>
            </a:spcBef>
            <a:spcAft>
              <a:spcPct val="35000"/>
            </a:spcAft>
            <a:buNone/>
          </a:pPr>
          <a:r>
            <a:rPr lang="en-US" sz="2100" kern="1200" dirty="0" err="1"/>
            <a:t>Etc</a:t>
          </a:r>
          <a:r>
            <a:rPr lang="en-US" sz="2100" kern="1200" dirty="0"/>
            <a:t>…</a:t>
          </a:r>
        </a:p>
      </dsp:txBody>
      <dsp:txXfrm>
        <a:off x="7395037" y="3147091"/>
        <a:ext cx="2598907" cy="40924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C572490-1523-4882-87AA-4BEEF1CEF211}">
      <dsp:nvSpPr>
        <dsp:cNvPr id="0" name=""/>
        <dsp:cNvSpPr/>
      </dsp:nvSpPr>
      <dsp:spPr>
        <a:xfrm>
          <a:off x="0" y="0"/>
          <a:ext cx="3280463" cy="375766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86690" tIns="186690" rIns="186690" bIns="186690" numCol="1" spcCol="1270" anchor="ctr" anchorCtr="0">
          <a:noAutofit/>
        </a:bodyPr>
        <a:lstStyle/>
        <a:p>
          <a:pPr marL="0" lvl="0" indent="0" algn="ctr" defTabSz="2178050">
            <a:lnSpc>
              <a:spcPct val="90000"/>
            </a:lnSpc>
            <a:spcBef>
              <a:spcPct val="0"/>
            </a:spcBef>
            <a:spcAft>
              <a:spcPct val="35000"/>
            </a:spcAft>
            <a:buNone/>
          </a:pPr>
          <a:r>
            <a:rPr lang="en-US" sz="4900" kern="1200" dirty="0"/>
            <a:t>People</a:t>
          </a:r>
        </a:p>
      </dsp:txBody>
      <dsp:txXfrm>
        <a:off x="0" y="0"/>
        <a:ext cx="3280463" cy="1127298"/>
      </dsp:txXfrm>
    </dsp:sp>
    <dsp:sp modelId="{1F2FAA81-71C0-445E-9FFF-E5F32C143C46}">
      <dsp:nvSpPr>
        <dsp:cNvPr id="0" name=""/>
        <dsp:cNvSpPr/>
      </dsp:nvSpPr>
      <dsp:spPr>
        <a:xfrm>
          <a:off x="329308" y="1127619"/>
          <a:ext cx="2624371" cy="738230"/>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40005" rIns="53340" bIns="40005" numCol="1" spcCol="1270" anchor="ctr" anchorCtr="0">
          <a:noAutofit/>
        </a:bodyPr>
        <a:lstStyle/>
        <a:p>
          <a:pPr marL="0" lvl="0" indent="0" algn="ctr" defTabSz="933450">
            <a:lnSpc>
              <a:spcPct val="90000"/>
            </a:lnSpc>
            <a:spcBef>
              <a:spcPct val="0"/>
            </a:spcBef>
            <a:spcAft>
              <a:spcPct val="35000"/>
            </a:spcAft>
            <a:buNone/>
          </a:pPr>
          <a:r>
            <a:rPr lang="en-US" sz="2100" kern="1200" dirty="0"/>
            <a:t>Culture</a:t>
          </a:r>
        </a:p>
      </dsp:txBody>
      <dsp:txXfrm>
        <a:off x="350930" y="1149241"/>
        <a:ext cx="2581127" cy="694986"/>
      </dsp:txXfrm>
    </dsp:sp>
    <dsp:sp modelId="{AA3EF6A4-D718-4942-98C9-9E879BE32908}">
      <dsp:nvSpPr>
        <dsp:cNvPr id="0" name=""/>
        <dsp:cNvSpPr/>
      </dsp:nvSpPr>
      <dsp:spPr>
        <a:xfrm>
          <a:off x="329308" y="1979424"/>
          <a:ext cx="2624371" cy="738230"/>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40005" rIns="53340" bIns="40005" numCol="1" spcCol="1270" anchor="ctr" anchorCtr="0">
          <a:noAutofit/>
        </a:bodyPr>
        <a:lstStyle/>
        <a:p>
          <a:pPr marL="0" lvl="0" indent="0" algn="ctr" defTabSz="933450">
            <a:lnSpc>
              <a:spcPct val="90000"/>
            </a:lnSpc>
            <a:spcBef>
              <a:spcPct val="0"/>
            </a:spcBef>
            <a:spcAft>
              <a:spcPct val="35000"/>
            </a:spcAft>
            <a:buNone/>
          </a:pPr>
          <a:r>
            <a:rPr lang="en-US" sz="2100" kern="1200" dirty="0"/>
            <a:t>Training</a:t>
          </a:r>
        </a:p>
      </dsp:txBody>
      <dsp:txXfrm>
        <a:off x="350930" y="2001046"/>
        <a:ext cx="2581127" cy="694986"/>
      </dsp:txXfrm>
    </dsp:sp>
    <dsp:sp modelId="{1E3FDF55-A6DB-4653-96A2-68D7D84130F0}">
      <dsp:nvSpPr>
        <dsp:cNvPr id="0" name=""/>
        <dsp:cNvSpPr/>
      </dsp:nvSpPr>
      <dsp:spPr>
        <a:xfrm>
          <a:off x="329308" y="2831228"/>
          <a:ext cx="2624371" cy="738230"/>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40005" rIns="53340" bIns="40005" numCol="1" spcCol="1270" anchor="ctr" anchorCtr="0">
          <a:noAutofit/>
        </a:bodyPr>
        <a:lstStyle/>
        <a:p>
          <a:pPr marL="0" lvl="0" indent="0" algn="ctr" defTabSz="933450">
            <a:lnSpc>
              <a:spcPct val="90000"/>
            </a:lnSpc>
            <a:spcBef>
              <a:spcPct val="0"/>
            </a:spcBef>
            <a:spcAft>
              <a:spcPct val="35000"/>
            </a:spcAft>
            <a:buNone/>
          </a:pPr>
          <a:r>
            <a:rPr lang="en-US" sz="2100" kern="1200" dirty="0"/>
            <a:t>Expert Help</a:t>
          </a:r>
        </a:p>
      </dsp:txBody>
      <dsp:txXfrm>
        <a:off x="350930" y="2852850"/>
        <a:ext cx="2581127" cy="694986"/>
      </dsp:txXfrm>
    </dsp:sp>
    <dsp:sp modelId="{51B15552-069C-49E2-A1DB-72C9D46F0BDA}">
      <dsp:nvSpPr>
        <dsp:cNvPr id="0" name=""/>
        <dsp:cNvSpPr/>
      </dsp:nvSpPr>
      <dsp:spPr>
        <a:xfrm>
          <a:off x="3527760" y="0"/>
          <a:ext cx="3280463" cy="375766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86690" tIns="186690" rIns="186690" bIns="186690" numCol="1" spcCol="1270" anchor="ctr" anchorCtr="0">
          <a:noAutofit/>
        </a:bodyPr>
        <a:lstStyle/>
        <a:p>
          <a:pPr marL="0" lvl="0" indent="0" algn="ctr" defTabSz="2178050">
            <a:lnSpc>
              <a:spcPct val="90000"/>
            </a:lnSpc>
            <a:spcBef>
              <a:spcPct val="0"/>
            </a:spcBef>
            <a:spcAft>
              <a:spcPct val="35000"/>
            </a:spcAft>
            <a:buNone/>
          </a:pPr>
          <a:r>
            <a:rPr lang="en-US" sz="4900" kern="1200" dirty="0"/>
            <a:t>Process</a:t>
          </a:r>
        </a:p>
      </dsp:txBody>
      <dsp:txXfrm>
        <a:off x="3527760" y="0"/>
        <a:ext cx="3280463" cy="1127298"/>
      </dsp:txXfrm>
    </dsp:sp>
    <dsp:sp modelId="{CDFA2990-CB50-400B-AACB-84BB700EAAAA}">
      <dsp:nvSpPr>
        <dsp:cNvPr id="0" name=""/>
        <dsp:cNvSpPr/>
      </dsp:nvSpPr>
      <dsp:spPr>
        <a:xfrm>
          <a:off x="3855806" y="1128399"/>
          <a:ext cx="2624371" cy="1132986"/>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40005" rIns="53340" bIns="40005" numCol="1" spcCol="1270" anchor="ctr" anchorCtr="0">
          <a:noAutofit/>
        </a:bodyPr>
        <a:lstStyle/>
        <a:p>
          <a:pPr marL="0" lvl="0" indent="0" algn="ctr" defTabSz="933450">
            <a:lnSpc>
              <a:spcPct val="90000"/>
            </a:lnSpc>
            <a:spcBef>
              <a:spcPct val="0"/>
            </a:spcBef>
            <a:spcAft>
              <a:spcPct val="35000"/>
            </a:spcAft>
            <a:buNone/>
          </a:pPr>
          <a:r>
            <a:rPr lang="en-US" sz="2100" kern="1200" dirty="0"/>
            <a:t>Workflow</a:t>
          </a:r>
        </a:p>
      </dsp:txBody>
      <dsp:txXfrm>
        <a:off x="3888990" y="1161583"/>
        <a:ext cx="2558003" cy="1066618"/>
      </dsp:txXfrm>
    </dsp:sp>
    <dsp:sp modelId="{3F411E2C-E67C-4636-86F4-30D56198C6A5}">
      <dsp:nvSpPr>
        <dsp:cNvPr id="0" name=""/>
        <dsp:cNvSpPr/>
      </dsp:nvSpPr>
      <dsp:spPr>
        <a:xfrm>
          <a:off x="3855806" y="2435692"/>
          <a:ext cx="2624371" cy="1132986"/>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40005" rIns="53340" bIns="40005" numCol="1" spcCol="1270" anchor="ctr" anchorCtr="0">
          <a:noAutofit/>
        </a:bodyPr>
        <a:lstStyle/>
        <a:p>
          <a:pPr marL="0" lvl="0" indent="0" algn="ctr" defTabSz="933450">
            <a:lnSpc>
              <a:spcPct val="90000"/>
            </a:lnSpc>
            <a:spcBef>
              <a:spcPct val="0"/>
            </a:spcBef>
            <a:spcAft>
              <a:spcPct val="35000"/>
            </a:spcAft>
            <a:buNone/>
          </a:pPr>
          <a:r>
            <a:rPr lang="en-US" sz="2100" kern="1200" dirty="0"/>
            <a:t>Automation</a:t>
          </a:r>
        </a:p>
      </dsp:txBody>
      <dsp:txXfrm>
        <a:off x="3888990" y="2468876"/>
        <a:ext cx="2558003" cy="1066618"/>
      </dsp:txXfrm>
    </dsp:sp>
    <dsp:sp modelId="{B0D854AB-01C2-4040-97ED-3DE8D4163C1B}">
      <dsp:nvSpPr>
        <dsp:cNvPr id="0" name=""/>
        <dsp:cNvSpPr/>
      </dsp:nvSpPr>
      <dsp:spPr>
        <a:xfrm>
          <a:off x="7054259" y="0"/>
          <a:ext cx="3280463" cy="375766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86690" tIns="186690" rIns="186690" bIns="186690" numCol="1" spcCol="1270" anchor="ctr" anchorCtr="0">
          <a:noAutofit/>
        </a:bodyPr>
        <a:lstStyle/>
        <a:p>
          <a:pPr marL="0" lvl="0" indent="0" algn="ctr" defTabSz="2178050">
            <a:lnSpc>
              <a:spcPct val="90000"/>
            </a:lnSpc>
            <a:spcBef>
              <a:spcPct val="0"/>
            </a:spcBef>
            <a:spcAft>
              <a:spcPct val="35000"/>
            </a:spcAft>
            <a:buNone/>
          </a:pPr>
          <a:r>
            <a:rPr lang="en-US" sz="4900" kern="1200" dirty="0"/>
            <a:t>Tools</a:t>
          </a:r>
        </a:p>
      </dsp:txBody>
      <dsp:txXfrm>
        <a:off x="7054259" y="0"/>
        <a:ext cx="3280463" cy="1127298"/>
      </dsp:txXfrm>
    </dsp:sp>
    <dsp:sp modelId="{3C2ADAF8-29D2-4400-9046-4F2368AF989E}">
      <dsp:nvSpPr>
        <dsp:cNvPr id="0" name=""/>
        <dsp:cNvSpPr/>
      </dsp:nvSpPr>
      <dsp:spPr>
        <a:xfrm>
          <a:off x="7382305" y="1128009"/>
          <a:ext cx="2624371" cy="434709"/>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40005" rIns="53340" bIns="40005" numCol="1" spcCol="1270" anchor="ctr" anchorCtr="0">
          <a:noAutofit/>
        </a:bodyPr>
        <a:lstStyle/>
        <a:p>
          <a:pPr marL="0" lvl="0" indent="0" algn="ctr" defTabSz="933450">
            <a:lnSpc>
              <a:spcPct val="90000"/>
            </a:lnSpc>
            <a:spcBef>
              <a:spcPct val="0"/>
            </a:spcBef>
            <a:spcAft>
              <a:spcPct val="35000"/>
            </a:spcAft>
            <a:buNone/>
          </a:pPr>
          <a:r>
            <a:rPr lang="en-US" sz="2100" kern="1200" dirty="0"/>
            <a:t>SCM/VCS</a:t>
          </a:r>
        </a:p>
      </dsp:txBody>
      <dsp:txXfrm>
        <a:off x="7395037" y="1140741"/>
        <a:ext cx="2598907" cy="409245"/>
      </dsp:txXfrm>
    </dsp:sp>
    <dsp:sp modelId="{047A891B-964B-4A4C-84C5-1AB556ECB1F7}">
      <dsp:nvSpPr>
        <dsp:cNvPr id="0" name=""/>
        <dsp:cNvSpPr/>
      </dsp:nvSpPr>
      <dsp:spPr>
        <a:xfrm>
          <a:off x="7382305" y="1629597"/>
          <a:ext cx="2624371" cy="434709"/>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40005" rIns="53340" bIns="40005" numCol="1" spcCol="1270" anchor="ctr" anchorCtr="0">
          <a:noAutofit/>
        </a:bodyPr>
        <a:lstStyle/>
        <a:p>
          <a:pPr marL="0" lvl="0" indent="0" algn="ctr" defTabSz="933450">
            <a:lnSpc>
              <a:spcPct val="90000"/>
            </a:lnSpc>
            <a:spcBef>
              <a:spcPct val="0"/>
            </a:spcBef>
            <a:spcAft>
              <a:spcPct val="35000"/>
            </a:spcAft>
            <a:buNone/>
          </a:pPr>
          <a:r>
            <a:rPr lang="en-US" sz="2100" kern="1200" dirty="0"/>
            <a:t>Pipelines</a:t>
          </a:r>
        </a:p>
      </dsp:txBody>
      <dsp:txXfrm>
        <a:off x="7395037" y="1642329"/>
        <a:ext cx="2598907" cy="409245"/>
      </dsp:txXfrm>
    </dsp:sp>
    <dsp:sp modelId="{1D3DEDDF-75DC-4DE7-B02A-3F1FA61B9A3D}">
      <dsp:nvSpPr>
        <dsp:cNvPr id="0" name=""/>
        <dsp:cNvSpPr/>
      </dsp:nvSpPr>
      <dsp:spPr>
        <a:xfrm>
          <a:off x="7382305" y="2131184"/>
          <a:ext cx="2624371" cy="434709"/>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40005" rIns="53340" bIns="40005" numCol="1" spcCol="1270" anchor="ctr" anchorCtr="0">
          <a:noAutofit/>
        </a:bodyPr>
        <a:lstStyle/>
        <a:p>
          <a:pPr marL="0" lvl="0" indent="0" algn="ctr" defTabSz="933450">
            <a:lnSpc>
              <a:spcPct val="90000"/>
            </a:lnSpc>
            <a:spcBef>
              <a:spcPct val="0"/>
            </a:spcBef>
            <a:spcAft>
              <a:spcPct val="35000"/>
            </a:spcAft>
            <a:buNone/>
          </a:pPr>
          <a:r>
            <a:rPr lang="en-US" sz="2100" kern="1200" dirty="0"/>
            <a:t>Testing</a:t>
          </a:r>
        </a:p>
      </dsp:txBody>
      <dsp:txXfrm>
        <a:off x="7395037" y="2143916"/>
        <a:ext cx="2598907" cy="409245"/>
      </dsp:txXfrm>
    </dsp:sp>
    <dsp:sp modelId="{A5C83C7D-2244-4464-A247-2C7C4798B51E}">
      <dsp:nvSpPr>
        <dsp:cNvPr id="0" name=""/>
        <dsp:cNvSpPr/>
      </dsp:nvSpPr>
      <dsp:spPr>
        <a:xfrm>
          <a:off x="7382305" y="2632772"/>
          <a:ext cx="2624371" cy="434709"/>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40005" rIns="53340" bIns="40005" numCol="1" spcCol="1270" anchor="ctr" anchorCtr="0">
          <a:noAutofit/>
        </a:bodyPr>
        <a:lstStyle/>
        <a:p>
          <a:pPr marL="0" lvl="0" indent="0" algn="ctr" defTabSz="933450">
            <a:lnSpc>
              <a:spcPct val="90000"/>
            </a:lnSpc>
            <a:spcBef>
              <a:spcPct val="0"/>
            </a:spcBef>
            <a:spcAft>
              <a:spcPct val="35000"/>
            </a:spcAft>
            <a:buNone/>
          </a:pPr>
          <a:r>
            <a:rPr lang="en-US" sz="2100" kern="1200" dirty="0"/>
            <a:t>Config</a:t>
          </a:r>
        </a:p>
      </dsp:txBody>
      <dsp:txXfrm>
        <a:off x="7395037" y="2645504"/>
        <a:ext cx="2598907" cy="409245"/>
      </dsp:txXfrm>
    </dsp:sp>
    <dsp:sp modelId="{27705E21-D801-4528-B5A7-AB6EA3C20B4C}">
      <dsp:nvSpPr>
        <dsp:cNvPr id="0" name=""/>
        <dsp:cNvSpPr/>
      </dsp:nvSpPr>
      <dsp:spPr>
        <a:xfrm>
          <a:off x="7382305" y="3134359"/>
          <a:ext cx="2624371" cy="434709"/>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40005" rIns="53340" bIns="40005" numCol="1" spcCol="1270" anchor="ctr" anchorCtr="0">
          <a:noAutofit/>
        </a:bodyPr>
        <a:lstStyle/>
        <a:p>
          <a:pPr marL="0" lvl="0" indent="0" algn="ctr" defTabSz="933450">
            <a:lnSpc>
              <a:spcPct val="90000"/>
            </a:lnSpc>
            <a:spcBef>
              <a:spcPct val="0"/>
            </a:spcBef>
            <a:spcAft>
              <a:spcPct val="35000"/>
            </a:spcAft>
            <a:buNone/>
          </a:pPr>
          <a:r>
            <a:rPr lang="en-US" sz="2100" kern="1200" dirty="0" err="1"/>
            <a:t>Etc</a:t>
          </a:r>
          <a:r>
            <a:rPr lang="en-US" sz="2100" kern="1200" dirty="0"/>
            <a:t>…</a:t>
          </a:r>
        </a:p>
      </dsp:txBody>
      <dsp:txXfrm>
        <a:off x="7395037" y="3147091"/>
        <a:ext cx="2598907" cy="409245"/>
      </dsp:txXfrm>
    </dsp:sp>
  </dsp:spTree>
</dsp:drawing>
</file>

<file path=ppt/diagrams/layout1.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E3EEBD37-B076-41BB-972D-872972FC6885}" type="datetime1">
              <a:rPr lang="en-US" smtClean="0">
                <a:latin typeface="Segoe UI" pitchFamily="34" charset="0"/>
              </a:rPr>
              <a:t>3/13/2019</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2524C1D6-BF9E-4E29-9FEF-6A8067D30FB1}" type="datetime1">
              <a:rPr lang="en-US" smtClean="0"/>
              <a:t>3/13/2019</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03231FA-1640-43B1-B6B3-67561725C038}" type="slidenum">
              <a:rPr lang="en-US" smtClean="0">
                <a:solidFill>
                  <a:prstClr val="black"/>
                </a:solidFill>
              </a:rPr>
              <a:pPr/>
              <a:t>2</a:t>
            </a:fld>
            <a:endParaRPr lang="en-US">
              <a:solidFill>
                <a:prstClr val="black"/>
              </a:solidFill>
            </a:endParaRPr>
          </a:p>
        </p:txBody>
      </p:sp>
    </p:spTree>
    <p:extLst>
      <p:ext uri="{BB962C8B-B14F-4D97-AF65-F5344CB8AC3E}">
        <p14:creationId xmlns:p14="http://schemas.microsoft.com/office/powerpoint/2010/main" val="30588873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2524C1D6-BF9E-4E29-9FEF-6A8067D30FB1}" type="datetime1">
              <a:rPr lang="en-US" smtClean="0"/>
              <a:t>3/13/2019</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33888820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2524C1D6-BF9E-4E29-9FEF-6A8067D30FB1}" type="datetime1">
              <a:rPr lang="en-US" smtClean="0"/>
              <a:t>3/13/2019</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34926931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2524C1D6-BF9E-4E29-9FEF-6A8067D30FB1}" type="datetime1">
              <a:rPr lang="en-US" smtClean="0"/>
              <a:t>3/13/2019</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26859635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2524C1D6-BF9E-4E29-9FEF-6A8067D30FB1}" type="datetime1">
              <a:rPr lang="en-US" smtClean="0"/>
              <a:t>3/13/2019</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61</a:t>
            </a:fld>
            <a:endParaRPr lang="en-US" dirty="0"/>
          </a:p>
        </p:txBody>
      </p:sp>
    </p:spTree>
    <p:extLst>
      <p:ext uri="{BB962C8B-B14F-4D97-AF65-F5344CB8AC3E}">
        <p14:creationId xmlns:p14="http://schemas.microsoft.com/office/powerpoint/2010/main" val="17713112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0.jp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userDrawn="1">
  <p:cSld name="Title 1">
    <p:spTree>
      <p:nvGrpSpPr>
        <p:cNvPr id="1" name=""/>
        <p:cNvGrpSpPr/>
        <p:nvPr/>
      </p:nvGrpSpPr>
      <p:grpSpPr>
        <a:xfrm>
          <a:off x="0" y="0"/>
          <a:ext cx="0" cy="0"/>
          <a:chOff x="0" y="0"/>
          <a:chExt cx="0" cy="0"/>
        </a:xfrm>
      </p:grpSpPr>
      <p:sp>
        <p:nvSpPr>
          <p:cNvPr id="4" name="Title 1"/>
          <p:cNvSpPr txBox="1">
            <a:spLocks/>
          </p:cNvSpPr>
          <p:nvPr userDrawn="1"/>
        </p:nvSpPr>
        <p:spPr>
          <a:xfrm>
            <a:off x="457199" y="468923"/>
            <a:ext cx="11707004" cy="705068"/>
          </a:xfrm>
          <a:prstGeom prst="rect">
            <a:avLst/>
          </a:prstGeom>
        </p:spPr>
        <p:txBody>
          <a:bodyPr/>
          <a:lstStyle>
            <a:lvl1pPr algn="l" defTabSz="932563" rtl="0" eaLnBrk="1" latinLnBrk="0" hangingPunct="1">
              <a:lnSpc>
                <a:spcPct val="90000"/>
              </a:lnSpc>
              <a:spcBef>
                <a:spcPct val="0"/>
              </a:spcBef>
              <a:buNone/>
              <a:defRPr lang="en-US" sz="4400" b="0" kern="1200" cap="none" spc="-102" baseline="0">
                <a:ln w="3175">
                  <a:noFill/>
                </a:ln>
                <a:gradFill>
                  <a:gsLst>
                    <a:gs pos="1250">
                      <a:schemeClr val="tx2"/>
                    </a:gs>
                    <a:gs pos="100000">
                      <a:schemeClr val="tx2"/>
                    </a:gs>
                  </a:gsLst>
                  <a:lin ang="5400000" scaled="0"/>
                </a:gradFill>
                <a:effectLst/>
                <a:latin typeface="+mj-lt"/>
                <a:ea typeface="+mn-ea"/>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026396867"/>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Title Slide 4">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stretch>
            <a:fillRect/>
          </a:stretch>
        </p:blipFill>
        <p:spPr>
          <a:xfrm>
            <a:off x="317" y="-318"/>
            <a:ext cx="12435840" cy="6995160"/>
          </a:xfrm>
          <a:prstGeom prst="rect">
            <a:avLst/>
          </a:prstGeom>
        </p:spPr>
      </p:pic>
      <p:sp>
        <p:nvSpPr>
          <p:cNvPr id="10" name="Rectangle 9"/>
          <p:cNvSpPr/>
          <p:nvPr userDrawn="1"/>
        </p:nvSpPr>
        <p:spPr bwMode="gray">
          <a:xfrm>
            <a:off x="274702" y="2123925"/>
            <a:ext cx="7315200" cy="3657600"/>
          </a:xfrm>
          <a:prstGeom prst="rect">
            <a:avLst/>
          </a:prstGeom>
          <a:solidFill>
            <a:srgbClr val="D94D3A">
              <a:alpha val="8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sz="quarter" idx="14" hasCustomPrompt="1"/>
          </p:nvPr>
        </p:nvSpPr>
        <p:spPr bwMode="ltGray">
          <a:xfrm>
            <a:off x="274702" y="3957639"/>
            <a:ext cx="7316788" cy="1825625"/>
          </a:xfrm>
        </p:spPr>
        <p:txBody>
          <a:bodyPr tIns="109728" bIns="109728">
            <a:noAutofit/>
          </a:bodyPr>
          <a:lstStyle>
            <a:lvl1pPr marL="0" indent="0">
              <a:spcBef>
                <a:spcPts val="0"/>
              </a:spcBef>
              <a:buNone/>
              <a:defRPr sz="3264" baseline="0">
                <a:gradFill>
                  <a:gsLst>
                    <a:gs pos="1250">
                      <a:srgbClr val="FFFFFF"/>
                    </a:gs>
                    <a:gs pos="99000">
                      <a:srgbClr val="FFFFFF"/>
                    </a:gs>
                  </a:gsLst>
                  <a:lin ang="5400000" scaled="0"/>
                </a:gradFill>
              </a:defRPr>
            </a:lvl1pPr>
          </a:lstStyle>
          <a:p>
            <a:pPr lvl="0"/>
            <a:r>
              <a:rPr lang="en-US" dirty="0"/>
              <a:t>Speaker Name</a:t>
            </a:r>
          </a:p>
        </p:txBody>
      </p:sp>
      <p:sp>
        <p:nvSpPr>
          <p:cNvPr id="9" name="Title 1"/>
          <p:cNvSpPr>
            <a:spLocks noGrp="1"/>
          </p:cNvSpPr>
          <p:nvPr>
            <p:ph type="title" hasCustomPrompt="1"/>
          </p:nvPr>
        </p:nvSpPr>
        <p:spPr bwMode="ltGray">
          <a:xfrm>
            <a:off x="274702" y="2123925"/>
            <a:ext cx="7316788" cy="1830538"/>
          </a:xfrm>
          <a:prstGeom prst="rect">
            <a:avLst/>
          </a:prstGeom>
          <a:noFill/>
        </p:spPr>
        <p:txBody>
          <a:bodyPr lIns="146304" tIns="91440" rIns="146304" bIns="91440" anchor="ctr" anchorCtr="0"/>
          <a:lstStyle>
            <a:lvl1pPr>
              <a:defRPr sz="6119" spc="-100" baseline="0">
                <a:gradFill>
                  <a:gsLst>
                    <a:gs pos="5833">
                      <a:srgbClr val="FFFFFF"/>
                    </a:gs>
                    <a:gs pos="18000">
                      <a:srgbClr val="FFFFFF"/>
                    </a:gs>
                  </a:gsLst>
                  <a:lin ang="5400000" scaled="0"/>
                </a:gradFill>
              </a:defRPr>
            </a:lvl1pPr>
          </a:lstStyle>
          <a:p>
            <a:r>
              <a:rPr lang="en-US" dirty="0"/>
              <a:t>Presentation title</a:t>
            </a:r>
          </a:p>
        </p:txBody>
      </p:sp>
      <p:pic>
        <p:nvPicPr>
          <p:cNvPr id="8" name="Picture 7">
            <a:extLst>
              <a:ext uri="{FF2B5EF4-FFF2-40B4-BE49-F238E27FC236}">
                <a16:creationId xmlns:a16="http://schemas.microsoft.com/office/drawing/2014/main" id="{AEB0FE85-4618-49A7-BD60-AA31F40C3C7E}"/>
              </a:ext>
            </a:extLst>
          </p:cNvPr>
          <p:cNvPicPr>
            <a:picLocks noChangeAspect="1"/>
          </p:cNvPicPr>
          <p:nvPr userDrawn="1"/>
        </p:nvPicPr>
        <p:blipFill>
          <a:blip r:embed="rId3"/>
          <a:stretch>
            <a:fillRect/>
          </a:stretch>
        </p:blipFill>
        <p:spPr>
          <a:xfrm>
            <a:off x="10113269" y="6166669"/>
            <a:ext cx="2048570" cy="592778"/>
          </a:xfrm>
          <a:prstGeom prst="rect">
            <a:avLst/>
          </a:prstGeom>
        </p:spPr>
      </p:pic>
    </p:spTree>
    <p:extLst>
      <p:ext uri="{BB962C8B-B14F-4D97-AF65-F5344CB8AC3E}">
        <p14:creationId xmlns:p14="http://schemas.microsoft.com/office/powerpoint/2010/main" val="368927025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Title Slide 4">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gray">
          <a:xfrm>
            <a:off x="1" y="-11714"/>
            <a:ext cx="12435840" cy="7004304"/>
          </a:xfrm>
          <a:prstGeom prst="rect">
            <a:avLst/>
          </a:prstGeom>
        </p:spPr>
      </p:pic>
      <p:sp>
        <p:nvSpPr>
          <p:cNvPr id="13" name="Rectangle 12"/>
          <p:cNvSpPr/>
          <p:nvPr userDrawn="1"/>
        </p:nvSpPr>
        <p:spPr bwMode="gray">
          <a:xfrm>
            <a:off x="274702" y="2123925"/>
            <a:ext cx="7315200" cy="3657600"/>
          </a:xfrm>
          <a:prstGeom prst="rect">
            <a:avLst/>
          </a:prstGeom>
          <a:solidFill>
            <a:srgbClr val="D94D3A">
              <a:alpha val="8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4702" y="2123925"/>
            <a:ext cx="7316788" cy="1830538"/>
          </a:xfrm>
          <a:prstGeom prst="rect">
            <a:avLst/>
          </a:prstGeom>
          <a:noFill/>
        </p:spPr>
        <p:txBody>
          <a:bodyPr lIns="146304" tIns="91440" rIns="146304" bIns="91440" anchor="ctr" anchorCtr="0"/>
          <a:lstStyle>
            <a:lvl1pPr>
              <a:defRPr sz="6731" spc="-100" baseline="0">
                <a:gradFill>
                  <a:gsLst>
                    <a:gs pos="5833">
                      <a:srgbClr val="FFFFFF"/>
                    </a:gs>
                    <a:gs pos="18000">
                      <a:srgbClr val="FFFFFF"/>
                    </a:gs>
                  </a:gsLst>
                  <a:lin ang="5400000" scaled="0"/>
                </a:gradFill>
              </a:defRPr>
            </a:lvl1pPr>
          </a:lstStyle>
          <a:p>
            <a:r>
              <a:rPr lang="en-US" dirty="0"/>
              <a:t>Presentation title</a:t>
            </a:r>
          </a:p>
        </p:txBody>
      </p:sp>
      <p:pic>
        <p:nvPicPr>
          <p:cNvPr id="7" name="Picture 6">
            <a:extLst>
              <a:ext uri="{FF2B5EF4-FFF2-40B4-BE49-F238E27FC236}">
                <a16:creationId xmlns:a16="http://schemas.microsoft.com/office/drawing/2014/main" id="{F1F6C854-AFF7-49EC-B317-FE6D2EF2CAE6}"/>
              </a:ext>
            </a:extLst>
          </p:cNvPr>
          <p:cNvPicPr>
            <a:picLocks noChangeAspect="1"/>
          </p:cNvPicPr>
          <p:nvPr userDrawn="1"/>
        </p:nvPicPr>
        <p:blipFill>
          <a:blip r:embed="rId3"/>
          <a:stretch>
            <a:fillRect/>
          </a:stretch>
        </p:blipFill>
        <p:spPr>
          <a:xfrm>
            <a:off x="10113269" y="6166669"/>
            <a:ext cx="2048570" cy="592778"/>
          </a:xfrm>
          <a:prstGeom prst="rect">
            <a:avLst/>
          </a:prstGeom>
        </p:spPr>
      </p:pic>
    </p:spTree>
    <p:extLst>
      <p:ext uri="{BB962C8B-B14F-4D97-AF65-F5344CB8AC3E}">
        <p14:creationId xmlns:p14="http://schemas.microsoft.com/office/powerpoint/2010/main" val="359793281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Walkin No til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53" y="3069"/>
            <a:ext cx="12434370" cy="6988382"/>
          </a:xfrm>
          <a:prstGeom prst="rect">
            <a:avLst/>
          </a:prstGeom>
        </p:spPr>
      </p:pic>
      <p:sp>
        <p:nvSpPr>
          <p:cNvPr id="6" name="Rectangle 5"/>
          <p:cNvSpPr/>
          <p:nvPr userDrawn="1"/>
        </p:nvSpPr>
        <p:spPr bwMode="gray">
          <a:xfrm>
            <a:off x="274702" y="2123925"/>
            <a:ext cx="7315200" cy="3657600"/>
          </a:xfrm>
          <a:prstGeom prst="rect">
            <a:avLst/>
          </a:prstGeom>
          <a:solidFill>
            <a:srgbClr val="D94D3A">
              <a:alpha val="8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Title 1"/>
          <p:cNvSpPr>
            <a:spLocks noGrp="1"/>
          </p:cNvSpPr>
          <p:nvPr>
            <p:ph type="title" hasCustomPrompt="1"/>
          </p:nvPr>
        </p:nvSpPr>
        <p:spPr bwMode="ltGray">
          <a:xfrm>
            <a:off x="274702" y="2123925"/>
            <a:ext cx="7316788" cy="1830538"/>
          </a:xfrm>
          <a:prstGeom prst="rect">
            <a:avLst/>
          </a:prstGeom>
          <a:noFill/>
        </p:spPr>
        <p:txBody>
          <a:bodyPr lIns="146304" tIns="91440" rIns="146304" bIns="91440" anchor="ctr" anchorCtr="0"/>
          <a:lstStyle>
            <a:lvl1pPr>
              <a:defRPr sz="6731" spc="-100" baseline="0">
                <a:gradFill>
                  <a:gsLst>
                    <a:gs pos="5833">
                      <a:srgbClr val="FFFFFF"/>
                    </a:gs>
                    <a:gs pos="18000">
                      <a:srgbClr val="FFFFFF"/>
                    </a:gs>
                  </a:gsLst>
                  <a:lin ang="5400000" scaled="0"/>
                </a:gradFill>
              </a:defRPr>
            </a:lvl1pPr>
          </a:lstStyle>
          <a:p>
            <a:r>
              <a:rPr lang="en-US" dirty="0"/>
              <a:t>Presentation title</a:t>
            </a:r>
          </a:p>
        </p:txBody>
      </p:sp>
      <p:pic>
        <p:nvPicPr>
          <p:cNvPr id="11" name="Picture 10">
            <a:extLst>
              <a:ext uri="{FF2B5EF4-FFF2-40B4-BE49-F238E27FC236}">
                <a16:creationId xmlns:a16="http://schemas.microsoft.com/office/drawing/2014/main" id="{7276FFAE-FC27-4FAE-8795-2DFFFF5C6C63}"/>
              </a:ext>
            </a:extLst>
          </p:cNvPr>
          <p:cNvPicPr>
            <a:picLocks noChangeAspect="1"/>
          </p:cNvPicPr>
          <p:nvPr userDrawn="1"/>
        </p:nvPicPr>
        <p:blipFill>
          <a:blip r:embed="rId3"/>
          <a:stretch>
            <a:fillRect/>
          </a:stretch>
        </p:blipFill>
        <p:spPr>
          <a:xfrm>
            <a:off x="10113269" y="6166669"/>
            <a:ext cx="2048570" cy="592778"/>
          </a:xfrm>
          <a:prstGeom prst="rect">
            <a:avLst/>
          </a:prstGeom>
        </p:spPr>
      </p:pic>
    </p:spTree>
    <p:extLst>
      <p:ext uri="{BB962C8B-B14F-4D97-AF65-F5344CB8AC3E}">
        <p14:creationId xmlns:p14="http://schemas.microsoft.com/office/powerpoint/2010/main" val="25923233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Slide Photo_Option">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r="8248" b="8215"/>
          <a:stretch/>
        </p:blipFill>
        <p:spPr>
          <a:xfrm>
            <a:off x="7609" y="6755"/>
            <a:ext cx="12428866" cy="6987771"/>
          </a:xfrm>
          <a:prstGeom prst="rect">
            <a:avLst/>
          </a:prstGeom>
        </p:spPr>
      </p:pic>
      <p:sp>
        <p:nvSpPr>
          <p:cNvPr id="10" name="Rectangle 9"/>
          <p:cNvSpPr/>
          <p:nvPr userDrawn="1"/>
        </p:nvSpPr>
        <p:spPr bwMode="gray">
          <a:xfrm>
            <a:off x="274702" y="2123925"/>
            <a:ext cx="7315200" cy="3657600"/>
          </a:xfrm>
          <a:prstGeom prst="rect">
            <a:avLst/>
          </a:prstGeom>
          <a:solidFill>
            <a:srgbClr val="D94D3A">
              <a:alpha val="8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1" name="Title 1"/>
          <p:cNvSpPr>
            <a:spLocks noGrp="1"/>
          </p:cNvSpPr>
          <p:nvPr>
            <p:ph type="title" hasCustomPrompt="1"/>
          </p:nvPr>
        </p:nvSpPr>
        <p:spPr bwMode="ltGray">
          <a:xfrm>
            <a:off x="274702" y="2123925"/>
            <a:ext cx="7316788" cy="1830538"/>
          </a:xfrm>
          <a:prstGeom prst="rect">
            <a:avLst/>
          </a:prstGeom>
          <a:noFill/>
        </p:spPr>
        <p:txBody>
          <a:bodyPr lIns="146304" tIns="91440" rIns="146304" bIns="91440" anchor="ctr" anchorCtr="0"/>
          <a:lstStyle>
            <a:lvl1pPr>
              <a:defRPr sz="6731" spc="-100" baseline="0">
                <a:gradFill>
                  <a:gsLst>
                    <a:gs pos="5833">
                      <a:srgbClr val="FFFFFF"/>
                    </a:gs>
                    <a:gs pos="18000">
                      <a:srgbClr val="FFFFFF"/>
                    </a:gs>
                  </a:gsLst>
                  <a:lin ang="5400000" scaled="0"/>
                </a:gradFill>
              </a:defRPr>
            </a:lvl1pPr>
          </a:lstStyle>
          <a:p>
            <a:r>
              <a:rPr lang="en-US" dirty="0"/>
              <a:t>Presentation title</a:t>
            </a:r>
          </a:p>
        </p:txBody>
      </p:sp>
      <p:pic>
        <p:nvPicPr>
          <p:cNvPr id="7" name="Picture 6">
            <a:extLst>
              <a:ext uri="{FF2B5EF4-FFF2-40B4-BE49-F238E27FC236}">
                <a16:creationId xmlns:a16="http://schemas.microsoft.com/office/drawing/2014/main" id="{39B92B44-7D56-43EF-96E4-FB6E34235564}"/>
              </a:ext>
            </a:extLst>
          </p:cNvPr>
          <p:cNvPicPr>
            <a:picLocks noChangeAspect="1"/>
          </p:cNvPicPr>
          <p:nvPr userDrawn="1"/>
        </p:nvPicPr>
        <p:blipFill>
          <a:blip r:embed="rId3"/>
          <a:stretch>
            <a:fillRect/>
          </a:stretch>
        </p:blipFill>
        <p:spPr>
          <a:xfrm>
            <a:off x="10113269" y="6166669"/>
            <a:ext cx="2048570" cy="592778"/>
          </a:xfrm>
          <a:prstGeom prst="rect">
            <a:avLst/>
          </a:prstGeom>
        </p:spPr>
      </p:pic>
    </p:spTree>
    <p:extLst>
      <p:ext uri="{BB962C8B-B14F-4D97-AF65-F5344CB8AC3E}">
        <p14:creationId xmlns:p14="http://schemas.microsoft.com/office/powerpoint/2010/main" val="3183782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090" y="-5945"/>
            <a:ext cx="12455878" cy="7000471"/>
          </a:xfrm>
          <a:prstGeom prst="rect">
            <a:avLst/>
          </a:prstGeom>
        </p:spPr>
      </p:pic>
      <p:sp>
        <p:nvSpPr>
          <p:cNvPr id="11" name="Rectangle 10"/>
          <p:cNvSpPr/>
          <p:nvPr userDrawn="1"/>
        </p:nvSpPr>
        <p:spPr bwMode="gray">
          <a:xfrm>
            <a:off x="274702" y="2123925"/>
            <a:ext cx="7315200" cy="3657600"/>
          </a:xfrm>
          <a:prstGeom prst="rect">
            <a:avLst/>
          </a:prstGeom>
          <a:solidFill>
            <a:srgbClr val="D94D3A">
              <a:alpha val="8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2" name="Title 1"/>
          <p:cNvSpPr>
            <a:spLocks noGrp="1"/>
          </p:cNvSpPr>
          <p:nvPr>
            <p:ph type="title" hasCustomPrompt="1"/>
          </p:nvPr>
        </p:nvSpPr>
        <p:spPr bwMode="ltGray">
          <a:xfrm>
            <a:off x="274702" y="2123925"/>
            <a:ext cx="7316788" cy="1830538"/>
          </a:xfrm>
          <a:prstGeom prst="rect">
            <a:avLst/>
          </a:prstGeom>
          <a:noFill/>
        </p:spPr>
        <p:txBody>
          <a:bodyPr lIns="146304" tIns="91440" rIns="146304" bIns="91440" anchor="ctr" anchorCtr="0"/>
          <a:lstStyle>
            <a:lvl1pPr>
              <a:defRPr sz="6731" spc="-100" baseline="0">
                <a:gradFill>
                  <a:gsLst>
                    <a:gs pos="5833">
                      <a:srgbClr val="FFFFFF"/>
                    </a:gs>
                    <a:gs pos="18000">
                      <a:srgbClr val="FFFFFF"/>
                    </a:gs>
                  </a:gsLst>
                  <a:lin ang="5400000" scaled="0"/>
                </a:gradFill>
              </a:defRPr>
            </a:lvl1pPr>
          </a:lstStyle>
          <a:p>
            <a:r>
              <a:rPr lang="en-US" dirty="0"/>
              <a:t>Presentation title</a:t>
            </a:r>
          </a:p>
        </p:txBody>
      </p:sp>
      <p:pic>
        <p:nvPicPr>
          <p:cNvPr id="9" name="Picture 8">
            <a:extLst>
              <a:ext uri="{FF2B5EF4-FFF2-40B4-BE49-F238E27FC236}">
                <a16:creationId xmlns:a16="http://schemas.microsoft.com/office/drawing/2014/main" id="{43A4601C-F985-49E5-AF0B-A1EE683FC557}"/>
              </a:ext>
            </a:extLst>
          </p:cNvPr>
          <p:cNvPicPr>
            <a:picLocks noChangeAspect="1"/>
          </p:cNvPicPr>
          <p:nvPr userDrawn="1"/>
        </p:nvPicPr>
        <p:blipFill>
          <a:blip r:embed="rId3"/>
          <a:stretch>
            <a:fillRect/>
          </a:stretch>
        </p:blipFill>
        <p:spPr>
          <a:xfrm>
            <a:off x="10113269" y="6166669"/>
            <a:ext cx="2048570" cy="592778"/>
          </a:xfrm>
          <a:prstGeom prst="rect">
            <a:avLst/>
          </a:prstGeom>
        </p:spPr>
      </p:pic>
    </p:spTree>
    <p:extLst>
      <p:ext uri="{BB962C8B-B14F-4D97-AF65-F5344CB8AC3E}">
        <p14:creationId xmlns:p14="http://schemas.microsoft.com/office/powerpoint/2010/main" val="255106892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Demo slide">
    <p:bg>
      <p:bgPr>
        <a:solidFill>
          <a:schemeClr val="accent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070"/>
            <a:ext cx="12436475" cy="6988386"/>
          </a:xfrm>
          <a:prstGeom prst="rect">
            <a:avLst/>
          </a:prstGeom>
        </p:spPr>
      </p:pic>
      <p:sp>
        <p:nvSpPr>
          <p:cNvPr id="7" name="Rectangle 6"/>
          <p:cNvSpPr/>
          <p:nvPr userDrawn="1"/>
        </p:nvSpPr>
        <p:spPr bwMode="gray">
          <a:xfrm>
            <a:off x="4973702" y="2123925"/>
            <a:ext cx="7315200" cy="3657600"/>
          </a:xfrm>
          <a:prstGeom prst="rect">
            <a:avLst/>
          </a:prstGeom>
          <a:solidFill>
            <a:srgbClr val="D94D3A">
              <a:alpha val="8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 name="Title 1"/>
          <p:cNvSpPr>
            <a:spLocks noGrp="1"/>
          </p:cNvSpPr>
          <p:nvPr>
            <p:ph type="title" hasCustomPrompt="1"/>
          </p:nvPr>
        </p:nvSpPr>
        <p:spPr bwMode="ltGray">
          <a:xfrm>
            <a:off x="4973702" y="2123925"/>
            <a:ext cx="7316788" cy="1830538"/>
          </a:xfrm>
          <a:prstGeom prst="rect">
            <a:avLst/>
          </a:prstGeom>
          <a:noFill/>
        </p:spPr>
        <p:txBody>
          <a:bodyPr lIns="146304" tIns="91440" rIns="146304" bIns="91440" anchor="ctr" anchorCtr="0"/>
          <a:lstStyle>
            <a:lvl1pPr>
              <a:defRPr sz="6731" spc="-100" baseline="0">
                <a:gradFill>
                  <a:gsLst>
                    <a:gs pos="5833">
                      <a:srgbClr val="FFFFFF"/>
                    </a:gs>
                    <a:gs pos="18000">
                      <a:srgbClr val="FFFFFF"/>
                    </a:gs>
                  </a:gsLst>
                  <a:lin ang="5400000" scaled="0"/>
                </a:gradFill>
              </a:defRPr>
            </a:lvl1pPr>
          </a:lstStyle>
          <a:p>
            <a:r>
              <a:rPr lang="en-US" dirty="0"/>
              <a:t>Presentation title</a:t>
            </a:r>
          </a:p>
        </p:txBody>
      </p:sp>
      <p:pic>
        <p:nvPicPr>
          <p:cNvPr id="6" name="Picture 5">
            <a:extLst>
              <a:ext uri="{FF2B5EF4-FFF2-40B4-BE49-F238E27FC236}">
                <a16:creationId xmlns:a16="http://schemas.microsoft.com/office/drawing/2014/main" id="{18297E16-AD22-489A-BBEA-25EF48D62E52}"/>
              </a:ext>
            </a:extLst>
          </p:cNvPr>
          <p:cNvPicPr>
            <a:picLocks noChangeAspect="1"/>
          </p:cNvPicPr>
          <p:nvPr userDrawn="1"/>
        </p:nvPicPr>
        <p:blipFill>
          <a:blip r:embed="rId3"/>
          <a:stretch>
            <a:fillRect/>
          </a:stretch>
        </p:blipFill>
        <p:spPr>
          <a:xfrm>
            <a:off x="10113269" y="6166669"/>
            <a:ext cx="2048570" cy="592778"/>
          </a:xfrm>
          <a:prstGeom prst="rect">
            <a:avLst/>
          </a:prstGeom>
        </p:spPr>
      </p:pic>
    </p:spTree>
    <p:extLst>
      <p:ext uri="{BB962C8B-B14F-4D97-AF65-F5344CB8AC3E}">
        <p14:creationId xmlns:p14="http://schemas.microsoft.com/office/powerpoint/2010/main" val="36173640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Video slide">
    <p:bg>
      <p:bgPr>
        <a:solidFill>
          <a:schemeClr val="accent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070"/>
            <a:ext cx="12436475" cy="6988385"/>
          </a:xfrm>
          <a:prstGeom prst="rect">
            <a:avLst/>
          </a:prstGeom>
        </p:spPr>
      </p:pic>
      <p:sp>
        <p:nvSpPr>
          <p:cNvPr id="5" name="Rectangle 4"/>
          <p:cNvSpPr/>
          <p:nvPr userDrawn="1"/>
        </p:nvSpPr>
        <p:spPr bwMode="gray">
          <a:xfrm>
            <a:off x="4973702" y="2123925"/>
            <a:ext cx="7315200" cy="3657600"/>
          </a:xfrm>
          <a:prstGeom prst="rect">
            <a:avLst/>
          </a:prstGeom>
          <a:solidFill>
            <a:srgbClr val="D94D3A">
              <a:alpha val="8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6" name="Title 1"/>
          <p:cNvSpPr>
            <a:spLocks noGrp="1"/>
          </p:cNvSpPr>
          <p:nvPr>
            <p:ph type="title" hasCustomPrompt="1"/>
          </p:nvPr>
        </p:nvSpPr>
        <p:spPr bwMode="ltGray">
          <a:xfrm>
            <a:off x="4973702" y="2123925"/>
            <a:ext cx="7316788" cy="1830538"/>
          </a:xfrm>
          <a:prstGeom prst="rect">
            <a:avLst/>
          </a:prstGeom>
          <a:noFill/>
        </p:spPr>
        <p:txBody>
          <a:bodyPr lIns="146304" tIns="91440" rIns="146304" bIns="91440" anchor="ctr" anchorCtr="0"/>
          <a:lstStyle>
            <a:lvl1pPr>
              <a:defRPr sz="6731" spc="-100" baseline="0">
                <a:gradFill>
                  <a:gsLst>
                    <a:gs pos="5833">
                      <a:srgbClr val="FFFFFF"/>
                    </a:gs>
                    <a:gs pos="18000">
                      <a:srgbClr val="FFFFFF"/>
                    </a:gs>
                  </a:gsLst>
                  <a:lin ang="5400000" scaled="0"/>
                </a:gradFill>
              </a:defRPr>
            </a:lvl1pPr>
          </a:lstStyle>
          <a:p>
            <a:r>
              <a:rPr lang="en-US" dirty="0"/>
              <a:t>Presentation title</a:t>
            </a:r>
          </a:p>
        </p:txBody>
      </p:sp>
      <p:pic>
        <p:nvPicPr>
          <p:cNvPr id="7" name="Picture 6">
            <a:extLst>
              <a:ext uri="{FF2B5EF4-FFF2-40B4-BE49-F238E27FC236}">
                <a16:creationId xmlns:a16="http://schemas.microsoft.com/office/drawing/2014/main" id="{E81FB0BB-3788-4199-B795-B79D0EF29D9B}"/>
              </a:ext>
            </a:extLst>
          </p:cNvPr>
          <p:cNvPicPr>
            <a:picLocks noChangeAspect="1"/>
          </p:cNvPicPr>
          <p:nvPr userDrawn="1"/>
        </p:nvPicPr>
        <p:blipFill>
          <a:blip r:embed="rId3"/>
          <a:stretch>
            <a:fillRect/>
          </a:stretch>
        </p:blipFill>
        <p:spPr>
          <a:xfrm>
            <a:off x="10113269" y="6166669"/>
            <a:ext cx="2048570" cy="592778"/>
          </a:xfrm>
          <a:prstGeom prst="rect">
            <a:avLst/>
          </a:prstGeom>
        </p:spPr>
      </p:pic>
    </p:spTree>
    <p:extLst>
      <p:ext uri="{BB962C8B-B14F-4D97-AF65-F5344CB8AC3E}">
        <p14:creationId xmlns:p14="http://schemas.microsoft.com/office/powerpoint/2010/main" val="11785046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1"/>
            <a:ext cx="12436475" cy="6994524"/>
          </a:xfrm>
          <a:prstGeom prst="rect">
            <a:avLst/>
          </a:prstGeom>
        </p:spPr>
      </p:pic>
      <p:sp>
        <p:nvSpPr>
          <p:cNvPr id="8" name="Rectangle 7"/>
          <p:cNvSpPr/>
          <p:nvPr userDrawn="1"/>
        </p:nvSpPr>
        <p:spPr bwMode="gray">
          <a:xfrm>
            <a:off x="274702" y="2123925"/>
            <a:ext cx="7315200" cy="3657600"/>
          </a:xfrm>
          <a:prstGeom prst="rect">
            <a:avLst/>
          </a:prstGeom>
          <a:solidFill>
            <a:srgbClr val="D94D3A">
              <a:alpha val="8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0" name="Title 1"/>
          <p:cNvSpPr>
            <a:spLocks noGrp="1"/>
          </p:cNvSpPr>
          <p:nvPr>
            <p:ph type="title" hasCustomPrompt="1"/>
          </p:nvPr>
        </p:nvSpPr>
        <p:spPr bwMode="ltGray">
          <a:xfrm>
            <a:off x="274702" y="2123925"/>
            <a:ext cx="7316788" cy="1830538"/>
          </a:xfrm>
          <a:prstGeom prst="rect">
            <a:avLst/>
          </a:prstGeom>
          <a:noFill/>
        </p:spPr>
        <p:txBody>
          <a:bodyPr lIns="146304" tIns="91440" rIns="146304" bIns="91440" anchor="ctr" anchorCtr="0"/>
          <a:lstStyle>
            <a:lvl1pPr>
              <a:defRPr sz="6731" spc="-100" baseline="0">
                <a:gradFill>
                  <a:gsLst>
                    <a:gs pos="5833">
                      <a:srgbClr val="FFFFFF"/>
                    </a:gs>
                    <a:gs pos="18000">
                      <a:srgbClr val="FFFFFF"/>
                    </a:gs>
                  </a:gsLst>
                  <a:lin ang="5400000" scaled="0"/>
                </a:gradFill>
              </a:defRPr>
            </a:lvl1pPr>
          </a:lstStyle>
          <a:p>
            <a:r>
              <a:rPr lang="en-US" dirty="0"/>
              <a:t>Presentation title</a:t>
            </a:r>
          </a:p>
        </p:txBody>
      </p:sp>
      <p:pic>
        <p:nvPicPr>
          <p:cNvPr id="6" name="Picture 5">
            <a:extLst>
              <a:ext uri="{FF2B5EF4-FFF2-40B4-BE49-F238E27FC236}">
                <a16:creationId xmlns:a16="http://schemas.microsoft.com/office/drawing/2014/main" id="{9AEC3934-592B-4D8F-88D7-8D1D0A3CF9AB}"/>
              </a:ext>
            </a:extLst>
          </p:cNvPr>
          <p:cNvPicPr>
            <a:picLocks noChangeAspect="1"/>
          </p:cNvPicPr>
          <p:nvPr userDrawn="1"/>
        </p:nvPicPr>
        <p:blipFill>
          <a:blip r:embed="rId3"/>
          <a:stretch>
            <a:fillRect/>
          </a:stretch>
        </p:blipFill>
        <p:spPr>
          <a:xfrm>
            <a:off x="10113269" y="6166669"/>
            <a:ext cx="2048570" cy="592778"/>
          </a:xfrm>
          <a:prstGeom prst="rect">
            <a:avLst/>
          </a:prstGeom>
        </p:spPr>
      </p:pic>
    </p:spTree>
    <p:extLst>
      <p:ext uri="{BB962C8B-B14F-4D97-AF65-F5344CB8AC3E}">
        <p14:creationId xmlns:p14="http://schemas.microsoft.com/office/powerpoint/2010/main" val="944075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pic>
        <p:nvPicPr>
          <p:cNvPr id="4098" name="Picture 2" descr="C:\Users\v-maryba\Dropbox\ZumTeam\Hosting\Monish\Hosting Visual Identity\Photos\WIN12_Peter_03.jpg"/>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auto">
          <a:xfrm flipH="1">
            <a:off x="0" y="0"/>
            <a:ext cx="12436475" cy="6994525"/>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8" name="Rectangle 7"/>
          <p:cNvSpPr/>
          <p:nvPr/>
        </p:nvSpPr>
        <p:spPr bwMode="auto">
          <a:xfrm>
            <a:off x="0" y="2"/>
            <a:ext cx="3657601" cy="1203324"/>
          </a:xfrm>
          <a:prstGeom prst="rect">
            <a:avLst/>
          </a:prstGeom>
          <a:gradFill flip="none" rotWithShape="1">
            <a:gsLst>
              <a:gs pos="0">
                <a:schemeClr val="bg1">
                  <a:alpha val="73000"/>
                </a:schemeClr>
              </a:gs>
              <a:gs pos="100000">
                <a:schemeClr val="bg1"/>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userDrawn="1"/>
        </p:nvSpPr>
        <p:spPr bwMode="gray">
          <a:xfrm>
            <a:off x="274702" y="2123925"/>
            <a:ext cx="7315200" cy="3657600"/>
          </a:xfrm>
          <a:prstGeom prst="rect">
            <a:avLst/>
          </a:prstGeom>
          <a:solidFill>
            <a:srgbClr val="D94D3A">
              <a:alpha val="8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0" name="Title 1"/>
          <p:cNvSpPr>
            <a:spLocks noGrp="1"/>
          </p:cNvSpPr>
          <p:nvPr>
            <p:ph type="title" hasCustomPrompt="1"/>
          </p:nvPr>
        </p:nvSpPr>
        <p:spPr bwMode="ltGray">
          <a:xfrm>
            <a:off x="274702" y="2123925"/>
            <a:ext cx="7316788" cy="1830538"/>
          </a:xfrm>
          <a:prstGeom prst="rect">
            <a:avLst/>
          </a:prstGeom>
          <a:noFill/>
        </p:spPr>
        <p:txBody>
          <a:bodyPr lIns="146304" tIns="91440" rIns="146304" bIns="91440" anchor="ctr" anchorCtr="0"/>
          <a:lstStyle>
            <a:lvl1pPr>
              <a:defRPr sz="6731" spc="-100" baseline="0">
                <a:gradFill>
                  <a:gsLst>
                    <a:gs pos="5833">
                      <a:srgbClr val="FFFFFF"/>
                    </a:gs>
                    <a:gs pos="18000">
                      <a:srgbClr val="FFFFFF"/>
                    </a:gs>
                  </a:gsLst>
                  <a:lin ang="5400000" scaled="0"/>
                </a:gradFill>
              </a:defRPr>
            </a:lvl1pPr>
          </a:lstStyle>
          <a:p>
            <a:r>
              <a:rPr lang="en-US" dirty="0"/>
              <a:t>Presentation title</a:t>
            </a:r>
          </a:p>
        </p:txBody>
      </p:sp>
      <p:pic>
        <p:nvPicPr>
          <p:cNvPr id="7" name="Picture 6">
            <a:extLst>
              <a:ext uri="{FF2B5EF4-FFF2-40B4-BE49-F238E27FC236}">
                <a16:creationId xmlns:a16="http://schemas.microsoft.com/office/drawing/2014/main" id="{0E93A9F4-592C-4293-8A81-FF4D04D198BA}"/>
              </a:ext>
            </a:extLst>
          </p:cNvPr>
          <p:cNvPicPr>
            <a:picLocks noChangeAspect="1"/>
          </p:cNvPicPr>
          <p:nvPr userDrawn="1"/>
        </p:nvPicPr>
        <p:blipFill>
          <a:blip r:embed="rId3"/>
          <a:stretch>
            <a:fillRect/>
          </a:stretch>
        </p:blipFill>
        <p:spPr>
          <a:xfrm>
            <a:off x="10113269" y="6166669"/>
            <a:ext cx="2048570" cy="592778"/>
          </a:xfrm>
          <a:prstGeom prst="rect">
            <a:avLst/>
          </a:prstGeom>
        </p:spPr>
      </p:pic>
    </p:spTree>
    <p:extLst>
      <p:ext uri="{BB962C8B-B14F-4D97-AF65-F5344CB8AC3E}">
        <p14:creationId xmlns:p14="http://schemas.microsoft.com/office/powerpoint/2010/main" val="2759871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0" y="0"/>
            <a:ext cx="12436475" cy="6994525"/>
          </a:xfrm>
          <a:prstGeom prst="rect">
            <a:avLst/>
          </a:prstGeom>
          <a:noFill/>
          <a:ln>
            <a:noFill/>
          </a:ln>
        </p:spPr>
      </p:pic>
      <p:sp>
        <p:nvSpPr>
          <p:cNvPr id="9" name="Rectangle 8"/>
          <p:cNvSpPr/>
          <p:nvPr userDrawn="1"/>
        </p:nvSpPr>
        <p:spPr bwMode="gray">
          <a:xfrm>
            <a:off x="274702" y="2123925"/>
            <a:ext cx="7315200" cy="3657600"/>
          </a:xfrm>
          <a:prstGeom prst="rect">
            <a:avLst/>
          </a:prstGeom>
          <a:solidFill>
            <a:srgbClr val="D94D3A">
              <a:alpha val="8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0" name="Title 1"/>
          <p:cNvSpPr>
            <a:spLocks noGrp="1"/>
          </p:cNvSpPr>
          <p:nvPr>
            <p:ph type="title" hasCustomPrompt="1"/>
          </p:nvPr>
        </p:nvSpPr>
        <p:spPr bwMode="ltGray">
          <a:xfrm>
            <a:off x="274702" y="2123925"/>
            <a:ext cx="7316788" cy="1830538"/>
          </a:xfrm>
          <a:prstGeom prst="rect">
            <a:avLst/>
          </a:prstGeom>
          <a:noFill/>
        </p:spPr>
        <p:txBody>
          <a:bodyPr lIns="146304" tIns="91440" rIns="146304" bIns="91440" anchor="ctr" anchorCtr="0"/>
          <a:lstStyle>
            <a:lvl1pPr>
              <a:defRPr sz="6731" spc="-100" baseline="0">
                <a:gradFill>
                  <a:gsLst>
                    <a:gs pos="5833">
                      <a:srgbClr val="FFFFFF"/>
                    </a:gs>
                    <a:gs pos="18000">
                      <a:srgbClr val="FFFFFF"/>
                    </a:gs>
                  </a:gsLst>
                  <a:lin ang="5400000" scaled="0"/>
                </a:gradFill>
              </a:defRPr>
            </a:lvl1pPr>
          </a:lstStyle>
          <a:p>
            <a:r>
              <a:rPr lang="en-US" dirty="0"/>
              <a:t>Presentation title</a:t>
            </a:r>
          </a:p>
        </p:txBody>
      </p:sp>
      <p:pic>
        <p:nvPicPr>
          <p:cNvPr id="6" name="Picture 5">
            <a:extLst>
              <a:ext uri="{FF2B5EF4-FFF2-40B4-BE49-F238E27FC236}">
                <a16:creationId xmlns:a16="http://schemas.microsoft.com/office/drawing/2014/main" id="{1F87859A-2296-4EDF-AB37-5E3B3CDA94E7}"/>
              </a:ext>
            </a:extLst>
          </p:cNvPr>
          <p:cNvPicPr>
            <a:picLocks noChangeAspect="1"/>
          </p:cNvPicPr>
          <p:nvPr userDrawn="1"/>
        </p:nvPicPr>
        <p:blipFill>
          <a:blip r:embed="rId3"/>
          <a:stretch>
            <a:fillRect/>
          </a:stretch>
        </p:blipFill>
        <p:spPr>
          <a:xfrm>
            <a:off x="10113269" y="6166669"/>
            <a:ext cx="2048570" cy="592778"/>
          </a:xfrm>
          <a:prstGeom prst="rect">
            <a:avLst/>
          </a:prstGeom>
        </p:spPr>
      </p:pic>
    </p:spTree>
    <p:extLst>
      <p:ext uri="{BB962C8B-B14F-4D97-AF65-F5344CB8AC3E}">
        <p14:creationId xmlns:p14="http://schemas.microsoft.com/office/powerpoint/2010/main" val="2663841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ain layout">
    <p:spTree>
      <p:nvGrpSpPr>
        <p:cNvPr id="1" name=""/>
        <p:cNvGrpSpPr/>
        <p:nvPr/>
      </p:nvGrpSpPr>
      <p:grpSpPr>
        <a:xfrm>
          <a:off x="0" y="0"/>
          <a:ext cx="0" cy="0"/>
          <a:chOff x="0" y="0"/>
          <a:chExt cx="0" cy="0"/>
        </a:xfrm>
      </p:grpSpPr>
      <p:sp>
        <p:nvSpPr>
          <p:cNvPr id="5" name="Text Placeholder 3"/>
          <p:cNvSpPr>
            <a:spLocks noGrp="1"/>
          </p:cNvSpPr>
          <p:nvPr>
            <p:ph idx="1"/>
          </p:nvPr>
        </p:nvSpPr>
        <p:spPr>
          <a:xfrm>
            <a:off x="457199" y="1220803"/>
            <a:ext cx="11704640" cy="2009012"/>
          </a:xfrm>
          <a:prstGeom prst="rect">
            <a:avLst/>
          </a:prstGeom>
        </p:spPr>
        <p:txBody>
          <a:bodyPr vert="horz" wrap="square" lIns="146304" tIns="91440" rIns="146304" bIns="91440" rtlCol="0">
            <a:spAutoFit/>
          </a:bodyPr>
          <a:lstStyle>
            <a:lvl1pPr>
              <a:defRPr sz="32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1"/>
          <p:cNvSpPr txBox="1">
            <a:spLocks/>
          </p:cNvSpPr>
          <p:nvPr userDrawn="1"/>
        </p:nvSpPr>
        <p:spPr>
          <a:xfrm>
            <a:off x="457199" y="525920"/>
            <a:ext cx="11979276" cy="917575"/>
          </a:xfrm>
          <a:prstGeom prst="rect">
            <a:avLst/>
          </a:prstGeom>
        </p:spPr>
        <p:txBody>
          <a:bodyPr/>
          <a:lstStyle>
            <a:lvl1pPr algn="l" defTabSz="932563" rtl="0" eaLnBrk="1" latinLnBrk="0" hangingPunct="1">
              <a:lnSpc>
                <a:spcPct val="90000"/>
              </a:lnSpc>
              <a:spcBef>
                <a:spcPct val="0"/>
              </a:spcBef>
              <a:buNone/>
              <a:defRPr lang="en-US" sz="4400" b="0" kern="1200" cap="none" spc="-102" baseline="0" dirty="0" smtClean="0">
                <a:ln w="3175">
                  <a:noFill/>
                </a:ln>
                <a:solidFill>
                  <a:srgbClr val="002050"/>
                </a:solidFill>
                <a:effectLst/>
                <a:latin typeface="+mj-lt"/>
                <a:ea typeface="+mn-ea"/>
                <a:cs typeface="Segoe UI" pitchFamily="34" charset="0"/>
              </a:defRPr>
            </a:lvl1pPr>
          </a:lstStyle>
          <a:p>
            <a:endParaRPr lang="en-US" dirty="0">
              <a:solidFill>
                <a:schemeClr val="bg2">
                  <a:lumMod val="25000"/>
                </a:schemeClr>
              </a:solidFill>
            </a:endParaRPr>
          </a:p>
        </p:txBody>
      </p:sp>
    </p:spTree>
    <p:extLst>
      <p:ext uri="{BB962C8B-B14F-4D97-AF65-F5344CB8AC3E}">
        <p14:creationId xmlns:p14="http://schemas.microsoft.com/office/powerpoint/2010/main" val="2857625264"/>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3075" name="Picture 3" descr="C:\Users\v-maryba\Dropbox\ZumTeam\Hosting\Monish\Hosting Visual Identity\Photos\WIN12_Kiki_08.jpg"/>
          <p:cNvPicPr>
            <a:picLocks noChangeAspect="1" noChangeArrowheads="1"/>
          </p:cNvPicPr>
          <p:nvPr/>
        </p:nvPicPr>
        <p:blipFill rotWithShape="1">
          <a:blip r:embed="rId2">
            <a:extLst>
              <a:ext uri="{28A0092B-C50C-407E-A947-70E740481C1C}">
                <a14:useLocalDpi xmlns:a14="http://schemas.microsoft.com/office/drawing/2010/main" val="0"/>
              </a:ext>
            </a:extLst>
          </a:blip>
          <a:srcRect t="12933" r="3559" b="5691"/>
          <a:stretch/>
        </p:blipFill>
        <p:spPr bwMode="auto">
          <a:xfrm>
            <a:off x="12" y="1"/>
            <a:ext cx="12436463" cy="6994526"/>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0" name="Rectangle 9"/>
          <p:cNvSpPr/>
          <p:nvPr userDrawn="1"/>
        </p:nvSpPr>
        <p:spPr bwMode="gray">
          <a:xfrm>
            <a:off x="274702" y="2123925"/>
            <a:ext cx="7315200" cy="3657600"/>
          </a:xfrm>
          <a:prstGeom prst="rect">
            <a:avLst/>
          </a:prstGeom>
          <a:solidFill>
            <a:srgbClr val="D94D3A">
              <a:alpha val="8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2" name="Title 1"/>
          <p:cNvSpPr>
            <a:spLocks noGrp="1"/>
          </p:cNvSpPr>
          <p:nvPr>
            <p:ph type="title" hasCustomPrompt="1"/>
          </p:nvPr>
        </p:nvSpPr>
        <p:spPr bwMode="ltGray">
          <a:xfrm>
            <a:off x="274702" y="2123925"/>
            <a:ext cx="7316788" cy="1830538"/>
          </a:xfrm>
          <a:prstGeom prst="rect">
            <a:avLst/>
          </a:prstGeom>
          <a:noFill/>
        </p:spPr>
        <p:txBody>
          <a:bodyPr lIns="146304" tIns="91440" rIns="146304" bIns="91440" anchor="ctr" anchorCtr="0"/>
          <a:lstStyle>
            <a:lvl1pPr>
              <a:defRPr sz="6731" spc="-100" baseline="0">
                <a:gradFill>
                  <a:gsLst>
                    <a:gs pos="5833">
                      <a:srgbClr val="FFFFFF"/>
                    </a:gs>
                    <a:gs pos="18000">
                      <a:srgbClr val="FFFFFF"/>
                    </a:gs>
                  </a:gsLst>
                  <a:lin ang="5400000" scaled="0"/>
                </a:gradFill>
              </a:defRPr>
            </a:lvl1pPr>
          </a:lstStyle>
          <a:p>
            <a:r>
              <a:rPr lang="en-US" dirty="0"/>
              <a:t>Presentation title</a:t>
            </a:r>
          </a:p>
        </p:txBody>
      </p:sp>
      <p:pic>
        <p:nvPicPr>
          <p:cNvPr id="6" name="Picture 5">
            <a:extLst>
              <a:ext uri="{FF2B5EF4-FFF2-40B4-BE49-F238E27FC236}">
                <a16:creationId xmlns:a16="http://schemas.microsoft.com/office/drawing/2014/main" id="{B1AC9615-7226-4D96-B126-1D65D02608BA}"/>
              </a:ext>
            </a:extLst>
          </p:cNvPr>
          <p:cNvPicPr>
            <a:picLocks noChangeAspect="1"/>
          </p:cNvPicPr>
          <p:nvPr userDrawn="1"/>
        </p:nvPicPr>
        <p:blipFill>
          <a:blip r:embed="rId3"/>
          <a:stretch>
            <a:fillRect/>
          </a:stretch>
        </p:blipFill>
        <p:spPr>
          <a:xfrm>
            <a:off x="10113269" y="6166669"/>
            <a:ext cx="2048570" cy="592778"/>
          </a:xfrm>
          <a:prstGeom prst="rect">
            <a:avLst/>
          </a:prstGeom>
        </p:spPr>
      </p:pic>
    </p:spTree>
    <p:extLst>
      <p:ext uri="{BB962C8B-B14F-4D97-AF65-F5344CB8AC3E}">
        <p14:creationId xmlns:p14="http://schemas.microsoft.com/office/powerpoint/2010/main" val="1837584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5122" name="Picture 2" descr="C:\Users\v-maryba\Dropbox\ZumTeam\Hosting\Monish\Hosting Visual Identity\Photos\WIN12_Wes_06.jpg"/>
          <p:cNvPicPr>
            <a:picLocks noChangeAspect="1" noChangeArrowheads="1"/>
          </p:cNvPicPr>
          <p:nvPr/>
        </p:nvPicPr>
        <p:blipFill rotWithShape="1">
          <a:blip r:embed="rId2">
            <a:extLst>
              <a:ext uri="{28A0092B-C50C-407E-A947-70E740481C1C}">
                <a14:useLocalDpi xmlns:a14="http://schemas.microsoft.com/office/drawing/2010/main" val="0"/>
              </a:ext>
            </a:extLst>
          </a:blip>
          <a:srcRect l="11902" t="19996" b="5667"/>
          <a:stretch/>
        </p:blipFill>
        <p:spPr bwMode="auto">
          <a:xfrm flipH="1">
            <a:off x="-5" y="0"/>
            <a:ext cx="12436480" cy="6994525"/>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p:cNvSpPr/>
          <p:nvPr userDrawn="1"/>
        </p:nvSpPr>
        <p:spPr bwMode="gray">
          <a:xfrm>
            <a:off x="274702" y="2123925"/>
            <a:ext cx="7315200" cy="3657600"/>
          </a:xfrm>
          <a:prstGeom prst="rect">
            <a:avLst/>
          </a:prstGeom>
          <a:solidFill>
            <a:srgbClr val="D94D3A">
              <a:alpha val="8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2" name="Title 1"/>
          <p:cNvSpPr>
            <a:spLocks noGrp="1"/>
          </p:cNvSpPr>
          <p:nvPr>
            <p:ph type="title" hasCustomPrompt="1"/>
          </p:nvPr>
        </p:nvSpPr>
        <p:spPr bwMode="ltGray">
          <a:xfrm>
            <a:off x="274702" y="2123925"/>
            <a:ext cx="7316788" cy="1830538"/>
          </a:xfrm>
          <a:prstGeom prst="rect">
            <a:avLst/>
          </a:prstGeom>
          <a:noFill/>
        </p:spPr>
        <p:txBody>
          <a:bodyPr lIns="146304" tIns="91440" rIns="146304" bIns="91440" anchor="ctr" anchorCtr="0"/>
          <a:lstStyle>
            <a:lvl1pPr>
              <a:defRPr sz="6731" spc="-100" baseline="0">
                <a:gradFill>
                  <a:gsLst>
                    <a:gs pos="5833">
                      <a:srgbClr val="FFFFFF"/>
                    </a:gs>
                    <a:gs pos="18000">
                      <a:srgbClr val="FFFFFF"/>
                    </a:gs>
                  </a:gsLst>
                  <a:lin ang="5400000" scaled="0"/>
                </a:gradFill>
              </a:defRPr>
            </a:lvl1pPr>
          </a:lstStyle>
          <a:p>
            <a:r>
              <a:rPr lang="en-US" dirty="0"/>
              <a:t>Presentation title</a:t>
            </a:r>
          </a:p>
        </p:txBody>
      </p:sp>
      <p:pic>
        <p:nvPicPr>
          <p:cNvPr id="6" name="Picture 5">
            <a:extLst>
              <a:ext uri="{FF2B5EF4-FFF2-40B4-BE49-F238E27FC236}">
                <a16:creationId xmlns:a16="http://schemas.microsoft.com/office/drawing/2014/main" id="{B08966B7-10AA-4761-BBD3-3B437E3D6E1B}"/>
              </a:ext>
            </a:extLst>
          </p:cNvPr>
          <p:cNvPicPr>
            <a:picLocks noChangeAspect="1"/>
          </p:cNvPicPr>
          <p:nvPr userDrawn="1"/>
        </p:nvPicPr>
        <p:blipFill>
          <a:blip r:embed="rId3"/>
          <a:stretch>
            <a:fillRect/>
          </a:stretch>
        </p:blipFill>
        <p:spPr>
          <a:xfrm>
            <a:off x="10113269" y="6166669"/>
            <a:ext cx="2048570" cy="592778"/>
          </a:xfrm>
          <a:prstGeom prst="rect">
            <a:avLst/>
          </a:prstGeom>
        </p:spPr>
      </p:pic>
    </p:spTree>
    <p:extLst>
      <p:ext uri="{BB962C8B-B14F-4D97-AF65-F5344CB8AC3E}">
        <p14:creationId xmlns:p14="http://schemas.microsoft.com/office/powerpoint/2010/main" val="12653950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Slide 9">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1" y="-1"/>
            <a:ext cx="12436476" cy="6994526"/>
          </a:xfrm>
          <a:prstGeom prst="rect">
            <a:avLst/>
          </a:prstGeom>
          <a:noFill/>
          <a:ln>
            <a:noFill/>
          </a:ln>
        </p:spPr>
      </p:pic>
      <p:sp>
        <p:nvSpPr>
          <p:cNvPr id="8" name="Rectangle 7"/>
          <p:cNvSpPr/>
          <p:nvPr/>
        </p:nvSpPr>
        <p:spPr bwMode="auto">
          <a:xfrm>
            <a:off x="7" y="-1"/>
            <a:ext cx="5150727" cy="1666755"/>
          </a:xfrm>
          <a:prstGeom prst="rect">
            <a:avLst/>
          </a:prstGeom>
          <a:gradFill>
            <a:gsLst>
              <a:gs pos="0">
                <a:schemeClr val="bg1"/>
              </a:gs>
              <a:gs pos="88000">
                <a:schemeClr val="bg1"/>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p:cNvSpPr/>
          <p:nvPr userDrawn="1"/>
        </p:nvSpPr>
        <p:spPr bwMode="gray">
          <a:xfrm>
            <a:off x="274702" y="2123925"/>
            <a:ext cx="7315200" cy="3657600"/>
          </a:xfrm>
          <a:prstGeom prst="rect">
            <a:avLst/>
          </a:prstGeom>
          <a:solidFill>
            <a:srgbClr val="D94D3A">
              <a:alpha val="8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4" name="Title 1"/>
          <p:cNvSpPr>
            <a:spLocks noGrp="1"/>
          </p:cNvSpPr>
          <p:nvPr>
            <p:ph type="title" hasCustomPrompt="1"/>
          </p:nvPr>
        </p:nvSpPr>
        <p:spPr bwMode="ltGray">
          <a:xfrm>
            <a:off x="274702" y="2123925"/>
            <a:ext cx="7316788" cy="1830538"/>
          </a:xfrm>
          <a:prstGeom prst="rect">
            <a:avLst/>
          </a:prstGeom>
          <a:noFill/>
        </p:spPr>
        <p:txBody>
          <a:bodyPr lIns="146304" tIns="91440" rIns="146304" bIns="91440" anchor="ctr" anchorCtr="0"/>
          <a:lstStyle>
            <a:lvl1pPr>
              <a:defRPr sz="6731" spc="-100" baseline="0">
                <a:gradFill>
                  <a:gsLst>
                    <a:gs pos="5833">
                      <a:srgbClr val="FFFFFF"/>
                    </a:gs>
                    <a:gs pos="18000">
                      <a:srgbClr val="FFFFFF"/>
                    </a:gs>
                  </a:gsLst>
                  <a:lin ang="5400000" scaled="0"/>
                </a:gradFill>
              </a:defRPr>
            </a:lvl1pPr>
          </a:lstStyle>
          <a:p>
            <a:r>
              <a:rPr lang="en-US" dirty="0"/>
              <a:t>Presentation title</a:t>
            </a:r>
          </a:p>
        </p:txBody>
      </p:sp>
      <p:pic>
        <p:nvPicPr>
          <p:cNvPr id="7" name="Picture 6">
            <a:extLst>
              <a:ext uri="{FF2B5EF4-FFF2-40B4-BE49-F238E27FC236}">
                <a16:creationId xmlns:a16="http://schemas.microsoft.com/office/drawing/2014/main" id="{1D32B718-4298-4726-87AB-5AFE07560516}"/>
              </a:ext>
            </a:extLst>
          </p:cNvPr>
          <p:cNvPicPr>
            <a:picLocks noChangeAspect="1"/>
          </p:cNvPicPr>
          <p:nvPr userDrawn="1"/>
        </p:nvPicPr>
        <p:blipFill>
          <a:blip r:embed="rId3"/>
          <a:stretch>
            <a:fillRect/>
          </a:stretch>
        </p:blipFill>
        <p:spPr>
          <a:xfrm>
            <a:off x="10113269" y="6166669"/>
            <a:ext cx="2048570" cy="592778"/>
          </a:xfrm>
          <a:prstGeom prst="rect">
            <a:avLst/>
          </a:prstGeom>
        </p:spPr>
      </p:pic>
    </p:spTree>
    <p:extLst>
      <p:ext uri="{BB962C8B-B14F-4D97-AF65-F5344CB8AC3E}">
        <p14:creationId xmlns:p14="http://schemas.microsoft.com/office/powerpoint/2010/main" val="2597775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Slide 10">
    <p:spTree>
      <p:nvGrpSpPr>
        <p:cNvPr id="1" name=""/>
        <p:cNvGrpSpPr/>
        <p:nvPr/>
      </p:nvGrpSpPr>
      <p:grpSpPr>
        <a:xfrm>
          <a:off x="0" y="0"/>
          <a:ext cx="0" cy="0"/>
          <a:chOff x="0" y="0"/>
          <a:chExt cx="0" cy="0"/>
        </a:xfrm>
      </p:grpSpPr>
      <p:pic>
        <p:nvPicPr>
          <p:cNvPr id="7170" name="Picture 2" descr="C:\Users\v-maryba\Dropbox\ZumTeam\Hosting\Monish\Hosting Visual Identity\Photos\WIN12_Babak_03.jpg"/>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r="1226"/>
          <a:stretch/>
        </p:blipFill>
        <p:spPr bwMode="auto">
          <a:xfrm flipH="1">
            <a:off x="-30162" y="0"/>
            <a:ext cx="12466637" cy="6994525"/>
          </a:xfrm>
          <a:prstGeom prst="rect">
            <a:avLst/>
          </a:prstGeom>
          <a:gradFill>
            <a:gsLst>
              <a:gs pos="0">
                <a:schemeClr val="bg1">
                  <a:alpha val="50000"/>
                </a:schemeClr>
              </a:gs>
              <a:gs pos="88000">
                <a:schemeClr val="bg1"/>
              </a:gs>
            </a:gsLst>
            <a:lin ang="5400000" scaled="0"/>
          </a:gradFill>
          <a:extLst/>
        </p:spPr>
      </p:pic>
      <p:sp>
        <p:nvSpPr>
          <p:cNvPr id="2" name="Rectangle 1"/>
          <p:cNvSpPr/>
          <p:nvPr/>
        </p:nvSpPr>
        <p:spPr bwMode="auto">
          <a:xfrm>
            <a:off x="-30162" y="88902"/>
            <a:ext cx="3814762" cy="1078268"/>
          </a:xfrm>
          <a:prstGeom prst="rect">
            <a:avLst/>
          </a:prstGeom>
          <a:solidFill>
            <a:srgbClr val="FFFFFF">
              <a:alpha val="50196"/>
            </a:srgbClr>
          </a:solidFill>
          <a:ln>
            <a:noFill/>
            <a:headEnd type="none" w="med" len="med"/>
            <a:tailEnd type="none" w="med" len="med"/>
          </a:ln>
          <a:effectLst>
            <a:softEdge rad="31750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p:cNvSpPr/>
          <p:nvPr userDrawn="1"/>
        </p:nvSpPr>
        <p:spPr bwMode="gray">
          <a:xfrm>
            <a:off x="274702" y="2123925"/>
            <a:ext cx="7315200" cy="3657600"/>
          </a:xfrm>
          <a:prstGeom prst="rect">
            <a:avLst/>
          </a:prstGeom>
          <a:solidFill>
            <a:srgbClr val="D94D3A">
              <a:alpha val="8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3" name="Title 1"/>
          <p:cNvSpPr>
            <a:spLocks noGrp="1"/>
          </p:cNvSpPr>
          <p:nvPr>
            <p:ph type="title" hasCustomPrompt="1"/>
          </p:nvPr>
        </p:nvSpPr>
        <p:spPr bwMode="ltGray">
          <a:xfrm>
            <a:off x="274702" y="2123925"/>
            <a:ext cx="7316788" cy="1830538"/>
          </a:xfrm>
          <a:prstGeom prst="rect">
            <a:avLst/>
          </a:prstGeom>
          <a:noFill/>
        </p:spPr>
        <p:txBody>
          <a:bodyPr lIns="146304" tIns="91440" rIns="146304" bIns="91440" anchor="ctr" anchorCtr="0"/>
          <a:lstStyle>
            <a:lvl1pPr>
              <a:defRPr sz="6731" spc="-100" baseline="0">
                <a:gradFill>
                  <a:gsLst>
                    <a:gs pos="5833">
                      <a:srgbClr val="FFFFFF"/>
                    </a:gs>
                    <a:gs pos="18000">
                      <a:srgbClr val="FFFFFF"/>
                    </a:gs>
                  </a:gsLst>
                  <a:lin ang="5400000" scaled="0"/>
                </a:gradFill>
              </a:defRPr>
            </a:lvl1pPr>
          </a:lstStyle>
          <a:p>
            <a:r>
              <a:rPr lang="en-US" dirty="0"/>
              <a:t>Presentation title</a:t>
            </a:r>
          </a:p>
        </p:txBody>
      </p:sp>
      <p:pic>
        <p:nvPicPr>
          <p:cNvPr id="7" name="Picture 6">
            <a:extLst>
              <a:ext uri="{FF2B5EF4-FFF2-40B4-BE49-F238E27FC236}">
                <a16:creationId xmlns:a16="http://schemas.microsoft.com/office/drawing/2014/main" id="{A5156DA7-15BA-4091-9482-411C5451D7EC}"/>
              </a:ext>
            </a:extLst>
          </p:cNvPr>
          <p:cNvPicPr>
            <a:picLocks noChangeAspect="1"/>
          </p:cNvPicPr>
          <p:nvPr userDrawn="1"/>
        </p:nvPicPr>
        <p:blipFill>
          <a:blip r:embed="rId3"/>
          <a:stretch>
            <a:fillRect/>
          </a:stretch>
        </p:blipFill>
        <p:spPr>
          <a:xfrm>
            <a:off x="10113269" y="6166669"/>
            <a:ext cx="2048570" cy="592778"/>
          </a:xfrm>
          <a:prstGeom prst="rect">
            <a:avLst/>
          </a:prstGeom>
        </p:spPr>
      </p:pic>
    </p:spTree>
    <p:extLst>
      <p:ext uri="{BB962C8B-B14F-4D97-AF65-F5344CB8AC3E}">
        <p14:creationId xmlns:p14="http://schemas.microsoft.com/office/powerpoint/2010/main" val="2234517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74702" y="1211287"/>
            <a:ext cx="10058336" cy="27431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10056812" cy="2751698"/>
          </a:xfrm>
          <a:prstGeom prst="rect">
            <a:avLst/>
          </a:prstGeom>
          <a:noFill/>
        </p:spPr>
        <p:txBody>
          <a:bodyPr tIns="91440" bIns="91440" anchor="t" anchorCtr="0"/>
          <a:lstStyle>
            <a:lvl1pPr>
              <a:defRPr sz="7198" spc="-100"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3954464"/>
            <a:ext cx="10058401" cy="1829593"/>
          </a:xfrm>
          <a:noFill/>
        </p:spPr>
        <p:txBody>
          <a:bodyPr lIns="182880" tIns="146304" rIns="182880" bIns="146304">
            <a:noAutofit/>
          </a:bodyPr>
          <a:lstStyle>
            <a:lvl1pPr marL="0" indent="0">
              <a:spcBef>
                <a:spcPts val="0"/>
              </a:spcBef>
              <a:buNone/>
              <a:defRPr sz="3599"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5529057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74702" y="1211287"/>
            <a:ext cx="10058336" cy="274317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10056812" cy="2751698"/>
          </a:xfrm>
          <a:prstGeom prst="rect">
            <a:avLst/>
          </a:prstGeom>
          <a:noFill/>
        </p:spPr>
        <p:txBody>
          <a:bodyPr tIns="91440" bIns="91440" anchor="t" anchorCtr="0"/>
          <a:lstStyle>
            <a:lvl1pPr>
              <a:defRPr sz="7198" spc="-100" baseline="0">
                <a:gradFill>
                  <a:gsLst>
                    <a:gs pos="5833">
                      <a:srgbClr val="FFFFFF"/>
                    </a:gs>
                    <a:gs pos="18000">
                      <a:srgbClr val="FFFFFF"/>
                    </a:gs>
                  </a:gsLst>
                  <a:lin ang="5400000" scaled="0"/>
                </a:gradFill>
              </a:defRPr>
            </a:lvl1pPr>
          </a:lstStyle>
          <a:p>
            <a:r>
              <a:rPr lang="en-US" dirty="0"/>
              <a:t>Video title</a:t>
            </a:r>
          </a:p>
        </p:txBody>
      </p:sp>
    </p:spTree>
    <p:extLst>
      <p:ext uri="{BB962C8B-B14F-4D97-AF65-F5344CB8AC3E}">
        <p14:creationId xmlns:p14="http://schemas.microsoft.com/office/powerpoint/2010/main" val="204050500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2C6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831975"/>
          </a:xfrm>
          <a:prstGeom prst="rect">
            <a:avLst/>
          </a:prstGeo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87200121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rgbClr val="0072C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831975"/>
          </a:xfrm>
          <a:prstGeom prst="rect">
            <a:avLst/>
          </a:prstGeo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5177871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831975"/>
          </a:xfrm>
          <a:prstGeom prst="rect">
            <a:avLst/>
          </a:prstGeo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6418905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Section Title Accent Color 3">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831975"/>
          </a:xfrm>
          <a:prstGeom prst="rect">
            <a:avLst/>
          </a:prstGeo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499453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8"/>
            <a:ext cx="6399213" cy="1830388"/>
          </a:xfrm>
          <a:noFill/>
        </p:spPr>
        <p:txBody>
          <a:bodyPr lIns="146304" tIns="109728" rIns="146304" bIns="109728">
            <a:noAutofit/>
          </a:bodyPr>
          <a:lstStyle>
            <a:lvl1pPr marL="0" indent="0">
              <a:spcBef>
                <a:spcPts val="0"/>
              </a:spcBef>
              <a:buNone/>
              <a:defRPr sz="3672" spc="0" baseline="0">
                <a:solidFill>
                  <a:schemeClr val="bg1">
                    <a:lumMod val="50000"/>
                  </a:schemeClr>
                </a:solidFill>
                <a:latin typeface="+mj-lt"/>
              </a:defRPr>
            </a:lvl1pPr>
          </a:lstStyle>
          <a:p>
            <a:pPr lvl="0"/>
            <a:r>
              <a:rPr lang="en-US" dirty="0"/>
              <a:t>Speaker Name</a:t>
            </a:r>
          </a:p>
        </p:txBody>
      </p:sp>
      <p:sp>
        <p:nvSpPr>
          <p:cNvPr id="9" name="Title 1"/>
          <p:cNvSpPr>
            <a:spLocks noGrp="1"/>
          </p:cNvSpPr>
          <p:nvPr>
            <p:ph type="title" hasCustomPrompt="1"/>
          </p:nvPr>
        </p:nvSpPr>
        <p:spPr>
          <a:xfrm>
            <a:off x="274703" y="2117165"/>
            <a:ext cx="10058336" cy="1837298"/>
          </a:xfrm>
          <a:prstGeom prst="rect">
            <a:avLst/>
          </a:prstGeom>
          <a:noFill/>
        </p:spPr>
        <p:txBody>
          <a:bodyPr lIns="146304" tIns="91440" rIns="146304" bIns="91440" anchor="t" anchorCtr="0"/>
          <a:lstStyle>
            <a:lvl1pPr>
              <a:defRPr sz="6119" spc="-100" baseline="0">
                <a:solidFill>
                  <a:schemeClr val="bg2">
                    <a:lumMod val="25000"/>
                  </a:schemeClr>
                </a:solidFill>
              </a:defRPr>
            </a:lvl1pPr>
          </a:lstStyle>
          <a:p>
            <a:r>
              <a:rPr lang="en-US" dirty="0"/>
              <a:t>Presentation title</a:t>
            </a:r>
          </a:p>
        </p:txBody>
      </p:sp>
    </p:spTree>
    <p:extLst>
      <p:ext uri="{BB962C8B-B14F-4D97-AF65-F5344CB8AC3E}">
        <p14:creationId xmlns:p14="http://schemas.microsoft.com/office/powerpoint/2010/main" val="131311218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5" name="Text Placeholder 3"/>
          <p:cNvSpPr>
            <a:spLocks noGrp="1"/>
          </p:cNvSpPr>
          <p:nvPr>
            <p:ph idx="1"/>
          </p:nvPr>
        </p:nvSpPr>
        <p:spPr>
          <a:xfrm>
            <a:off x="457199" y="1220803"/>
            <a:ext cx="11704640" cy="1569660"/>
          </a:xfrm>
          <a:prstGeom prst="rect">
            <a:avLst/>
          </a:prstGeom>
        </p:spPr>
        <p:txBody>
          <a:bodyPr vert="horz" wrap="square" lIns="146304" tIns="91440" rIns="146304" bIns="91440" rtlCol="0">
            <a:spAutoFit/>
          </a:bodyPr>
          <a:lstStyle>
            <a:lvl1pPr>
              <a:defRPr>
                <a:solidFill>
                  <a:schemeClr val="bg1">
                    <a:lumMod val="50000"/>
                  </a:schemeClr>
                </a:solidFill>
              </a:defRPr>
            </a:lvl1pPr>
            <a:lvl2pPr>
              <a:defRPr>
                <a:solidFill>
                  <a:schemeClr val="bg1">
                    <a:lumMod val="50000"/>
                  </a:schemeClr>
                </a:solidFill>
              </a:defRPr>
            </a:lvl2pPr>
            <a:lvl3pPr>
              <a:defRPr>
                <a:solidFill>
                  <a:schemeClr val="bg1">
                    <a:lumMod val="50000"/>
                  </a:schemeClr>
                </a:solidFill>
              </a:defRPr>
            </a:lvl3pPr>
            <a:lvl4pPr>
              <a:defRPr>
                <a:solidFill>
                  <a:schemeClr val="bg1">
                    <a:lumMod val="50000"/>
                  </a:schemeClr>
                </a:solidFill>
              </a:defRPr>
            </a:lvl4pPr>
            <a:lvl5pPr>
              <a:defRPr>
                <a:solidFill>
                  <a:schemeClr val="bg1">
                    <a:lumMod val="50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1"/>
          <p:cNvSpPr txBox="1">
            <a:spLocks/>
          </p:cNvSpPr>
          <p:nvPr userDrawn="1"/>
        </p:nvSpPr>
        <p:spPr>
          <a:xfrm>
            <a:off x="457199" y="525920"/>
            <a:ext cx="11979276" cy="917575"/>
          </a:xfrm>
          <a:prstGeom prst="rect">
            <a:avLst/>
          </a:prstGeom>
        </p:spPr>
        <p:txBody>
          <a:bodyPr/>
          <a:lstStyle>
            <a:lvl1pPr algn="l" defTabSz="932563" rtl="0" eaLnBrk="1" latinLnBrk="0" hangingPunct="1">
              <a:lnSpc>
                <a:spcPct val="90000"/>
              </a:lnSpc>
              <a:spcBef>
                <a:spcPct val="0"/>
              </a:spcBef>
              <a:buNone/>
              <a:defRPr lang="en-US" sz="4400" b="0" kern="1200" cap="none" spc="-102" baseline="0" dirty="0" smtClean="0">
                <a:ln w="3175">
                  <a:noFill/>
                </a:ln>
                <a:solidFill>
                  <a:srgbClr val="002050"/>
                </a:solidFill>
                <a:effectLst/>
                <a:latin typeface="+mj-lt"/>
                <a:ea typeface="+mn-ea"/>
                <a:cs typeface="Segoe UI" pitchFamily="34" charset="0"/>
              </a:defRPr>
            </a:lvl1pPr>
          </a:lstStyle>
          <a:p>
            <a:endParaRPr lang="en-US" dirty="0">
              <a:solidFill>
                <a:schemeClr val="bg2">
                  <a:lumMod val="25000"/>
                </a:schemeClr>
              </a:solidFill>
            </a:endParaRPr>
          </a:p>
        </p:txBody>
      </p:sp>
    </p:spTree>
    <p:extLst>
      <p:ext uri="{BB962C8B-B14F-4D97-AF65-F5344CB8AC3E}">
        <p14:creationId xmlns:p14="http://schemas.microsoft.com/office/powerpoint/2010/main" val="2701567714"/>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7" name="Text Placeholder 3"/>
          <p:cNvSpPr>
            <a:spLocks noGrp="1"/>
          </p:cNvSpPr>
          <p:nvPr>
            <p:ph idx="1"/>
          </p:nvPr>
        </p:nvSpPr>
        <p:spPr>
          <a:xfrm>
            <a:off x="457199" y="1220803"/>
            <a:ext cx="11704640" cy="211558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p:cNvSpPr txBox="1">
            <a:spLocks/>
          </p:cNvSpPr>
          <p:nvPr userDrawn="1"/>
        </p:nvSpPr>
        <p:spPr>
          <a:xfrm>
            <a:off x="457199" y="525920"/>
            <a:ext cx="11979276" cy="917575"/>
          </a:xfrm>
          <a:prstGeom prst="rect">
            <a:avLst/>
          </a:prstGeom>
        </p:spPr>
        <p:txBody>
          <a:bodyPr/>
          <a:lstStyle>
            <a:lvl1pPr algn="l" defTabSz="932563" rtl="0" eaLnBrk="1" latinLnBrk="0" hangingPunct="1">
              <a:lnSpc>
                <a:spcPct val="90000"/>
              </a:lnSpc>
              <a:spcBef>
                <a:spcPct val="0"/>
              </a:spcBef>
              <a:buNone/>
              <a:defRPr lang="en-US" sz="4400" b="0" kern="1200" cap="none" spc="-102" baseline="0" dirty="0" smtClean="0">
                <a:ln w="3175">
                  <a:noFill/>
                </a:ln>
                <a:solidFill>
                  <a:srgbClr val="002050"/>
                </a:solidFill>
                <a:effectLst/>
                <a:latin typeface="+mj-lt"/>
                <a:ea typeface="+mn-ea"/>
                <a:cs typeface="Segoe UI" pitchFamily="34" charset="0"/>
              </a:defRPr>
            </a:lvl1pPr>
          </a:lstStyle>
          <a:p>
            <a:r>
              <a:rPr lang="en-US" dirty="0">
                <a:solidFill>
                  <a:schemeClr val="bg2">
                    <a:lumMod val="25000"/>
                  </a:schemeClr>
                </a:solidFill>
              </a:rPr>
              <a:t>Click to edit Master title style</a:t>
            </a:r>
          </a:p>
        </p:txBody>
      </p:sp>
    </p:spTree>
    <p:extLst>
      <p:ext uri="{BB962C8B-B14F-4D97-AF65-F5344CB8AC3E}">
        <p14:creationId xmlns:p14="http://schemas.microsoft.com/office/powerpoint/2010/main" val="3605384636"/>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4185091713"/>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83589819"/>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41426"/>
            <a:ext cx="5486399" cy="2012859"/>
          </a:xfrm>
          <a:prstGeom prst="rect">
            <a:avLst/>
          </a:prstGeom>
        </p:spPr>
        <p:txBody>
          <a:bodyPr>
            <a:spAutoFit/>
          </a:bodyPr>
          <a:lstStyle>
            <a:lvl1pPr>
              <a:defRPr sz="6599" baseline="0">
                <a:gradFill>
                  <a:gsLst>
                    <a:gs pos="1250">
                      <a:schemeClr val="tx1"/>
                    </a:gs>
                    <a:gs pos="100000">
                      <a:schemeClr val="tx1"/>
                    </a:gs>
                  </a:gsLst>
                  <a:lin ang="5400000" scaled="0"/>
                </a:gradFill>
              </a:defRPr>
            </a:lvl1pPr>
          </a:lstStyle>
          <a:p>
            <a:r>
              <a:rPr lang="en-US" dirty="0"/>
              <a:t>50/50 photo layout</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202838" y="-7937"/>
            <a:ext cx="6235225" cy="7008660"/>
          </a:xfrm>
          <a:prstGeom prst="rect">
            <a:avLst/>
          </a:prstGeom>
        </p:spPr>
      </p:pic>
      <p:sp>
        <p:nvSpPr>
          <p:cNvPr id="5" name="Picture Placeholder 4"/>
          <p:cNvSpPr>
            <a:spLocks noGrp="1"/>
          </p:cNvSpPr>
          <p:nvPr>
            <p:ph type="pic" sz="quarter" idx="10"/>
          </p:nvPr>
        </p:nvSpPr>
        <p:spPr>
          <a:xfrm>
            <a:off x="6192838" y="0"/>
            <a:ext cx="6243637" cy="742187"/>
          </a:xfrm>
        </p:spPr>
        <p:txBody>
          <a:bodyPr/>
          <a:lstStyle>
            <a:lvl1pPr marL="0" indent="0">
              <a:buNone/>
              <a:defRPr/>
            </a:lvl1pPr>
          </a:lstStyle>
          <a:p>
            <a:endParaRPr lang="en-US" dirty="0"/>
          </a:p>
        </p:txBody>
      </p:sp>
      <p:pic>
        <p:nvPicPr>
          <p:cNvPr id="7" name="Picture 6">
            <a:extLst>
              <a:ext uri="{FF2B5EF4-FFF2-40B4-BE49-F238E27FC236}">
                <a16:creationId xmlns:a16="http://schemas.microsoft.com/office/drawing/2014/main" id="{D6F079E5-A800-4336-B5EC-4EFA69AEFF45}"/>
              </a:ext>
            </a:extLst>
          </p:cNvPr>
          <p:cNvPicPr>
            <a:picLocks noChangeAspect="1"/>
          </p:cNvPicPr>
          <p:nvPr userDrawn="1"/>
        </p:nvPicPr>
        <p:blipFill>
          <a:blip r:embed="rId3"/>
          <a:stretch>
            <a:fillRect/>
          </a:stretch>
        </p:blipFill>
        <p:spPr>
          <a:xfrm>
            <a:off x="203199" y="6188441"/>
            <a:ext cx="2048570" cy="592778"/>
          </a:xfrm>
          <a:prstGeom prst="rect">
            <a:avLst/>
          </a:prstGeom>
        </p:spPr>
      </p:pic>
    </p:spTree>
    <p:extLst>
      <p:ext uri="{BB962C8B-B14F-4D97-AF65-F5344CB8AC3E}">
        <p14:creationId xmlns:p14="http://schemas.microsoft.com/office/powerpoint/2010/main" val="2999419394"/>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50-50 Lef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492876" y="1241426"/>
            <a:ext cx="5486399" cy="2012859"/>
          </a:xfrm>
          <a:prstGeom prst="rect">
            <a:avLst/>
          </a:prstGeom>
        </p:spPr>
        <p:txBody>
          <a:bodyPr>
            <a:spAutoFit/>
          </a:bodyPr>
          <a:lstStyle>
            <a:lvl1pPr>
              <a:defRPr sz="6599" baseline="0">
                <a:gradFill>
                  <a:gsLst>
                    <a:gs pos="1250">
                      <a:schemeClr val="tx1"/>
                    </a:gs>
                    <a:gs pos="100000">
                      <a:schemeClr val="tx1"/>
                    </a:gs>
                  </a:gsLst>
                  <a:lin ang="5400000" scaled="0"/>
                </a:gradFill>
              </a:defRPr>
            </a:lvl1pPr>
          </a:lstStyle>
          <a:p>
            <a:r>
              <a:rPr lang="en-US" dirty="0"/>
              <a:t>50/50 photo layout</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0253"/>
            <a:ext cx="6240668" cy="7014778"/>
          </a:xfrm>
          <a:prstGeom prst="rect">
            <a:avLst/>
          </a:prstGeom>
        </p:spPr>
      </p:pic>
      <p:sp>
        <p:nvSpPr>
          <p:cNvPr id="4" name="Picture Placeholder 3"/>
          <p:cNvSpPr>
            <a:spLocks noGrp="1"/>
          </p:cNvSpPr>
          <p:nvPr>
            <p:ph type="pic" sz="quarter" idx="10"/>
          </p:nvPr>
        </p:nvSpPr>
        <p:spPr>
          <a:xfrm>
            <a:off x="1" y="-20638"/>
            <a:ext cx="6240463" cy="738664"/>
          </a:xfrm>
        </p:spPr>
        <p:txBody>
          <a:bodyPr/>
          <a:lstStyle>
            <a:lvl1pPr marL="0" indent="0">
              <a:buNone/>
              <a:defRPr/>
            </a:lvl1pPr>
          </a:lstStyle>
          <a:p>
            <a:endParaRPr lang="en-US" dirty="0"/>
          </a:p>
        </p:txBody>
      </p:sp>
    </p:spTree>
    <p:extLst>
      <p:ext uri="{BB962C8B-B14F-4D97-AF65-F5344CB8AC3E}">
        <p14:creationId xmlns:p14="http://schemas.microsoft.com/office/powerpoint/2010/main" val="2899220258"/>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616025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nk Accent Color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412053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1586195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56416"/>
            <a:ext cx="11889564" cy="917575"/>
          </a:xfrm>
          <a:prstGeom prst="rect">
            <a:avLst/>
          </a:prstGeom>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2022733"/>
          </a:xfrm>
        </p:spPr>
        <p:txBody>
          <a:bodyPr/>
          <a:lstStyle>
            <a:lvl1pPr marL="0" indent="0">
              <a:buNone/>
              <a:defRPr sz="3299">
                <a:gradFill>
                  <a:gsLst>
                    <a:gs pos="1250">
                      <a:srgbClr val="000000"/>
                    </a:gs>
                    <a:gs pos="100000">
                      <a:srgbClr val="000000"/>
                    </a:gs>
                  </a:gsLst>
                  <a:lin ang="5400000" scaled="0"/>
                </a:gradFill>
                <a:latin typeface="Segoe UI" pitchFamily="34" charset="0"/>
                <a:cs typeface="Segoe UI" pitchFamily="34" charset="0"/>
              </a:defRPr>
            </a:lvl1pPr>
            <a:lvl2pPr marL="346487" indent="0">
              <a:buNone/>
              <a:defRPr>
                <a:gradFill>
                  <a:gsLst>
                    <a:gs pos="1250">
                      <a:srgbClr val="000000"/>
                    </a:gs>
                    <a:gs pos="100000">
                      <a:srgbClr val="000000"/>
                    </a:gs>
                  </a:gsLst>
                  <a:lin ang="5400000" scaled="0"/>
                </a:gradFill>
                <a:latin typeface="Segoe UI" pitchFamily="34" charset="0"/>
                <a:cs typeface="Segoe UI" pitchFamily="34" charset="0"/>
              </a:defRPr>
            </a:lvl2pPr>
            <a:lvl3pPr marL="584494" indent="0">
              <a:buNone/>
              <a:defRPr>
                <a:gradFill>
                  <a:gsLst>
                    <a:gs pos="1250">
                      <a:srgbClr val="000000"/>
                    </a:gs>
                    <a:gs pos="100000">
                      <a:srgbClr val="000000"/>
                    </a:gs>
                  </a:gsLst>
                  <a:lin ang="5400000" scaled="0"/>
                </a:gradFill>
                <a:latin typeface="Segoe UI" pitchFamily="34" charset="0"/>
                <a:cs typeface="Segoe UI" pitchFamily="34" charset="0"/>
              </a:defRPr>
            </a:lvl3pPr>
            <a:lvl4pPr marL="814406" indent="0">
              <a:buNone/>
              <a:defRPr>
                <a:gradFill>
                  <a:gsLst>
                    <a:gs pos="1250">
                      <a:srgbClr val="000000"/>
                    </a:gs>
                    <a:gs pos="100000">
                      <a:srgbClr val="000000"/>
                    </a:gs>
                  </a:gsLst>
                  <a:lin ang="5400000" scaled="0"/>
                </a:gradFill>
                <a:latin typeface="Segoe UI" pitchFamily="34" charset="0"/>
                <a:cs typeface="Segoe UI" pitchFamily="34" charset="0"/>
              </a:defRPr>
            </a:lvl4pPr>
            <a:lvl5pPr marL="1050795"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9995084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auto">
          <a:xfrm>
            <a:off x="274638" y="2125663"/>
            <a:ext cx="9144000" cy="3657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74702" y="2125678"/>
            <a:ext cx="9143936" cy="1828786"/>
          </a:xfrm>
          <a:prstGeom prst="rect">
            <a:avLst/>
          </a:prstGeom>
          <a:noFill/>
        </p:spPr>
        <p:txBody>
          <a:bodyPr lIns="146304" tIns="91440" rIns="146304" bIns="91440" anchor="t" anchorCtr="0"/>
          <a:lstStyle>
            <a:lvl1pPr>
              <a:defRPr sz="6119" spc="-100" baseline="0">
                <a:gradFill>
                  <a:gsLst>
                    <a:gs pos="5833">
                      <a:srgbClr val="FFFFFF"/>
                    </a:gs>
                    <a:gs pos="18000">
                      <a:srgbClr val="FFFFFF"/>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955786"/>
            <a:ext cx="9143937" cy="1828007"/>
          </a:xfrm>
          <a:noFill/>
        </p:spPr>
        <p:txBody>
          <a:bodyPr lIns="146304" tIns="109728" rIns="146304" bIns="109728">
            <a:noAutofit/>
          </a:bodyPr>
          <a:lstStyle>
            <a:lvl1pPr marL="0" indent="0">
              <a:spcBef>
                <a:spcPts val="0"/>
              </a:spcBef>
              <a:buNone/>
              <a:defRPr sz="3672" spc="0" baseline="0">
                <a:gradFill>
                  <a:gsLst>
                    <a:gs pos="2917">
                      <a:srgbClr val="FFFFFF"/>
                    </a:gs>
                    <a:gs pos="30000">
                      <a:srgbClr val="FFFFFF"/>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65164808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11_Title Only">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3" name="Rectangle 2"/>
          <p:cNvSpPr/>
          <p:nvPr userDrawn="1"/>
        </p:nvSpPr>
        <p:spPr bwMode="auto">
          <a:xfrm>
            <a:off x="8650087" y="5610236"/>
            <a:ext cx="3786388" cy="1384289"/>
          </a:xfrm>
          <a:prstGeom prst="rect">
            <a:avLst/>
          </a:prstGeom>
          <a:solidFill>
            <a:srgbClr val="D94D3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ext Placeholder 3"/>
          <p:cNvSpPr>
            <a:spLocks noGrp="1"/>
          </p:cNvSpPr>
          <p:nvPr>
            <p:ph idx="1"/>
          </p:nvPr>
        </p:nvSpPr>
        <p:spPr>
          <a:xfrm>
            <a:off x="203199" y="1403798"/>
            <a:ext cx="8192888" cy="211558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Text Placeholder 20"/>
          <p:cNvSpPr>
            <a:spLocks noGrp="1"/>
          </p:cNvSpPr>
          <p:nvPr>
            <p:ph type="body" sz="quarter" idx="10" hasCustomPrompt="1"/>
          </p:nvPr>
        </p:nvSpPr>
        <p:spPr>
          <a:xfrm>
            <a:off x="203200" y="425450"/>
            <a:ext cx="8193088" cy="794064"/>
          </a:xfrm>
        </p:spPr>
        <p:txBody>
          <a:bodyPr/>
          <a:lstStyle>
            <a:lvl1pPr>
              <a:defRPr sz="4400">
                <a:ln>
                  <a:solidFill>
                    <a:srgbClr val="D94D3A"/>
                  </a:solidFill>
                </a:ln>
                <a:solidFill>
                  <a:srgbClr val="D94D3A"/>
                </a:solidFill>
              </a:defRPr>
            </a:lvl1pPr>
            <a:lvl2pPr>
              <a:defRPr sz="3200">
                <a:ln>
                  <a:solidFill>
                    <a:srgbClr val="D94D3A"/>
                  </a:solidFill>
                </a:ln>
                <a:solidFill>
                  <a:srgbClr val="D94D3A"/>
                </a:solidFill>
              </a:defRPr>
            </a:lvl2pPr>
            <a:lvl3pPr>
              <a:defRPr sz="2800">
                <a:ln>
                  <a:solidFill>
                    <a:srgbClr val="D94D3A"/>
                  </a:solidFill>
                </a:ln>
                <a:solidFill>
                  <a:srgbClr val="D94D3A"/>
                </a:solidFill>
              </a:defRPr>
            </a:lvl3pPr>
            <a:lvl4pPr>
              <a:defRPr sz="2400">
                <a:ln>
                  <a:solidFill>
                    <a:srgbClr val="D94D3A"/>
                  </a:solidFill>
                </a:ln>
                <a:solidFill>
                  <a:srgbClr val="D94D3A"/>
                </a:solidFill>
              </a:defRPr>
            </a:lvl4pPr>
            <a:lvl5pPr>
              <a:defRPr sz="2400">
                <a:ln>
                  <a:solidFill>
                    <a:srgbClr val="D94D3A"/>
                  </a:solidFill>
                </a:ln>
                <a:solidFill>
                  <a:srgbClr val="D94D3A"/>
                </a:solidFill>
              </a:defRPr>
            </a:lvl5pPr>
          </a:lstStyle>
          <a:p>
            <a:pPr lvl="0"/>
            <a:r>
              <a:rPr lang="en-US" dirty="0"/>
              <a:t>Slide Title</a:t>
            </a:r>
          </a:p>
        </p:txBody>
      </p:sp>
      <p:pic>
        <p:nvPicPr>
          <p:cNvPr id="4" name="Picture 3">
            <a:extLst>
              <a:ext uri="{FF2B5EF4-FFF2-40B4-BE49-F238E27FC236}">
                <a16:creationId xmlns:a16="http://schemas.microsoft.com/office/drawing/2014/main" id="{0398ACA8-A335-4E89-AE06-F79EF33688B7}"/>
              </a:ext>
            </a:extLst>
          </p:cNvPr>
          <p:cNvPicPr>
            <a:picLocks noChangeAspect="1"/>
          </p:cNvPicPr>
          <p:nvPr userDrawn="1"/>
        </p:nvPicPr>
        <p:blipFill>
          <a:blip r:embed="rId3"/>
          <a:stretch>
            <a:fillRect/>
          </a:stretch>
        </p:blipFill>
        <p:spPr>
          <a:xfrm>
            <a:off x="9037380" y="5610236"/>
            <a:ext cx="2984127" cy="863492"/>
          </a:xfrm>
          <a:prstGeom prst="rect">
            <a:avLst/>
          </a:prstGeom>
        </p:spPr>
      </p:pic>
      <p:sp>
        <p:nvSpPr>
          <p:cNvPr id="5" name="TextBox 4">
            <a:extLst>
              <a:ext uri="{FF2B5EF4-FFF2-40B4-BE49-F238E27FC236}">
                <a16:creationId xmlns:a16="http://schemas.microsoft.com/office/drawing/2014/main" id="{897D48B7-ABD3-4859-8ABA-ABFE2BDF5F56}"/>
              </a:ext>
            </a:extLst>
          </p:cNvPr>
          <p:cNvSpPr txBox="1"/>
          <p:nvPr userDrawn="1"/>
        </p:nvSpPr>
        <p:spPr>
          <a:xfrm>
            <a:off x="8785702" y="6349436"/>
            <a:ext cx="3552799" cy="544765"/>
          </a:xfrm>
          <a:prstGeom prst="rect">
            <a:avLst/>
          </a:prstGeom>
          <a:noFill/>
        </p:spPr>
        <p:txBody>
          <a:bodyPr wrap="square" lIns="182880" tIns="146304" rIns="182880" bIns="146304" rtlCol="0">
            <a:spAutoFit/>
          </a:bodyPr>
          <a:lstStyle/>
          <a:p>
            <a:pPr algn="ctr">
              <a:lnSpc>
                <a:spcPct val="90000"/>
              </a:lnSpc>
              <a:spcAft>
                <a:spcPts val="600"/>
              </a:spcAft>
            </a:pPr>
            <a:r>
              <a:rPr lang="en-US" sz="1800" b="1" dirty="0">
                <a:solidFill>
                  <a:schemeClr val="bg1"/>
                </a:solidFill>
              </a:rPr>
              <a:t>www.transphormtech.com</a:t>
            </a:r>
          </a:p>
        </p:txBody>
      </p:sp>
    </p:spTree>
    <p:extLst>
      <p:ext uri="{BB962C8B-B14F-4D97-AF65-F5344CB8AC3E}">
        <p14:creationId xmlns:p14="http://schemas.microsoft.com/office/powerpoint/2010/main" val="2629352077"/>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3" name="Title 1"/>
          <p:cNvSpPr>
            <a:spLocks noGrp="1"/>
          </p:cNvSpPr>
          <p:nvPr>
            <p:ph type="title"/>
          </p:nvPr>
        </p:nvSpPr>
        <p:spPr>
          <a:xfrm>
            <a:off x="274639" y="295276"/>
            <a:ext cx="11889564" cy="917575"/>
          </a:xfrm>
          <a:prstGeom prst="rect">
            <a:avLst/>
          </a:prstGeom>
        </p:spPr>
        <p:txBody>
          <a:bodyPr/>
          <a:lstStyle/>
          <a:p>
            <a:r>
              <a:rPr lang="en-US" dirty="0"/>
              <a:t>Click to edit Master title style</a:t>
            </a:r>
          </a:p>
        </p:txBody>
      </p:sp>
      <p:sp>
        <p:nvSpPr>
          <p:cNvPr id="4" name="Text Placeholder 4"/>
          <p:cNvSpPr>
            <a:spLocks noGrp="1"/>
          </p:cNvSpPr>
          <p:nvPr>
            <p:ph type="body" sz="quarter" idx="10"/>
          </p:nvPr>
        </p:nvSpPr>
        <p:spPr>
          <a:xfrm>
            <a:off x="275418" y="905690"/>
            <a:ext cx="11888787" cy="517064"/>
          </a:xfrm>
        </p:spPr>
        <p:txBody>
          <a:bodyPr/>
          <a:lstStyle>
            <a:lvl1pPr marL="0" indent="0">
              <a:buNone/>
              <a:defRPr lang="en-US" sz="2400" b="0" kern="1200" cap="none" spc="-102" baseline="0" dirty="0" smtClean="0">
                <a:ln w="3175">
                  <a:noFill/>
                </a:ln>
                <a:solidFill>
                  <a:srgbClr val="000000">
                    <a:lumMod val="65000"/>
                    <a:lumOff val="35000"/>
                  </a:srgbClr>
                </a:solidFill>
                <a:effectLst/>
                <a:latin typeface="+mj-lt"/>
                <a:ea typeface="+mn-ea"/>
                <a:cs typeface="Segoe UI" pitchFamily="34" charset="0"/>
              </a:defRPr>
            </a:lvl1pPr>
            <a:lvl2pPr>
              <a:defRPr lang="en-US" sz="2400" b="0" kern="1200" cap="none" spc="-102" baseline="0" dirty="0" smtClean="0">
                <a:ln w="3175">
                  <a:noFill/>
                </a:ln>
                <a:solidFill>
                  <a:srgbClr val="000000">
                    <a:lumMod val="65000"/>
                    <a:lumOff val="35000"/>
                  </a:srgbClr>
                </a:solidFill>
                <a:effectLst/>
                <a:latin typeface="+mj-lt"/>
                <a:ea typeface="+mn-ea"/>
                <a:cs typeface="Segoe UI" pitchFamily="34" charset="0"/>
              </a:defRPr>
            </a:lvl2pPr>
            <a:lvl3pPr>
              <a:defRPr lang="en-US" sz="2400" b="0" kern="1200" cap="none" spc="-102" baseline="0" dirty="0" smtClean="0">
                <a:ln w="3175">
                  <a:noFill/>
                </a:ln>
                <a:solidFill>
                  <a:srgbClr val="000000">
                    <a:lumMod val="65000"/>
                    <a:lumOff val="35000"/>
                  </a:srgbClr>
                </a:solidFill>
                <a:effectLst/>
                <a:latin typeface="+mj-lt"/>
                <a:ea typeface="+mn-ea"/>
                <a:cs typeface="Segoe UI" pitchFamily="34" charset="0"/>
              </a:defRPr>
            </a:lvl3pPr>
            <a:lvl4pPr>
              <a:defRPr lang="en-US" sz="2400" b="0" kern="1200" cap="none" spc="-102" baseline="0" dirty="0" smtClean="0">
                <a:ln w="3175">
                  <a:noFill/>
                </a:ln>
                <a:solidFill>
                  <a:srgbClr val="000000">
                    <a:lumMod val="65000"/>
                    <a:lumOff val="35000"/>
                  </a:srgbClr>
                </a:solidFill>
                <a:effectLst/>
                <a:latin typeface="+mj-lt"/>
                <a:ea typeface="+mn-ea"/>
                <a:cs typeface="Segoe UI" pitchFamily="34" charset="0"/>
              </a:defRPr>
            </a:lvl4pPr>
            <a:lvl5pPr>
              <a:defRPr lang="en-US" sz="2400" b="0" kern="1200" cap="none" spc="-102" baseline="0" dirty="0" smtClean="0">
                <a:ln w="3175">
                  <a:noFill/>
                </a:ln>
                <a:solidFill>
                  <a:srgbClr val="000000">
                    <a:lumMod val="65000"/>
                    <a:lumOff val="35000"/>
                  </a:srgbClr>
                </a:solidFill>
                <a:effectLst/>
                <a:latin typeface="+mj-lt"/>
                <a:ea typeface="+mn-ea"/>
                <a:cs typeface="Segoe UI" pitchFamily="34" charset="0"/>
              </a:defRPr>
            </a:lvl5pPr>
          </a:lstStyle>
          <a:p>
            <a:pPr lvl="0"/>
            <a:r>
              <a:rPr lang="en-US" dirty="0"/>
              <a:t>Click to edit Master text styles</a:t>
            </a:r>
          </a:p>
        </p:txBody>
      </p:sp>
    </p:spTree>
    <p:extLst>
      <p:ext uri="{BB962C8B-B14F-4D97-AF65-F5344CB8AC3E}">
        <p14:creationId xmlns:p14="http://schemas.microsoft.com/office/powerpoint/2010/main" val="4048517017"/>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16" name="Rectangle 15"/>
          <p:cNvSpPr/>
          <p:nvPr userDrawn="1"/>
        </p:nvSpPr>
        <p:spPr bwMode="auto">
          <a:xfrm>
            <a:off x="274638" y="2125663"/>
            <a:ext cx="9144000" cy="36576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702" y="2123085"/>
            <a:ext cx="9143936" cy="1831379"/>
          </a:xfrm>
          <a:prstGeom prst="rect">
            <a:avLst/>
          </a:prstGeom>
          <a:noFill/>
        </p:spPr>
        <p:txBody>
          <a:bodyPr lIns="146304" tIns="91440" rIns="146304" bIns="91440" anchor="t" anchorCtr="0"/>
          <a:lstStyle>
            <a:lvl1pPr>
              <a:defRPr sz="6119" spc="-100" baseline="0">
                <a:gradFill>
                  <a:gsLst>
                    <a:gs pos="5833">
                      <a:srgbClr val="FFFFFF"/>
                    </a:gs>
                    <a:gs pos="18000">
                      <a:srgbClr val="FFFFFF"/>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954463"/>
            <a:ext cx="9143936" cy="1828801"/>
          </a:xfrm>
          <a:noFill/>
        </p:spPr>
        <p:txBody>
          <a:bodyPr lIns="146304" tIns="109728" rIns="146304" bIns="109728">
            <a:noAutofit/>
          </a:bodyPr>
          <a:lstStyle>
            <a:lvl1pPr marL="0" indent="0">
              <a:spcBef>
                <a:spcPts val="0"/>
              </a:spcBef>
              <a:buNone/>
              <a:defRPr sz="3672" spc="0" baseline="0">
                <a:gradFill>
                  <a:gsLst>
                    <a:gs pos="0">
                      <a:srgbClr val="FFFFFF"/>
                    </a:gs>
                    <a:gs pos="100000">
                      <a:srgbClr val="FFFFFF"/>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18043170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11">
    <p:spTree>
      <p:nvGrpSpPr>
        <p:cNvPr id="1" name=""/>
        <p:cNvGrpSpPr/>
        <p:nvPr/>
      </p:nvGrpSpPr>
      <p:grpSpPr>
        <a:xfrm>
          <a:off x="0" y="0"/>
          <a:ext cx="0" cy="0"/>
          <a:chOff x="0" y="0"/>
          <a:chExt cx="0" cy="0"/>
        </a:xfrm>
      </p:grpSpPr>
      <p:sp>
        <p:nvSpPr>
          <p:cNvPr id="2" name="Rectangle 1"/>
          <p:cNvSpPr/>
          <p:nvPr/>
        </p:nvSpPr>
        <p:spPr bwMode="auto">
          <a:xfrm>
            <a:off x="-11238" y="108649"/>
            <a:ext cx="3814762" cy="1078268"/>
          </a:xfrm>
          <a:prstGeom prst="rect">
            <a:avLst/>
          </a:prstGeom>
          <a:solidFill>
            <a:srgbClr val="FFFFFF">
              <a:alpha val="50196"/>
            </a:srgbClr>
          </a:solidFill>
          <a:ln>
            <a:noFill/>
            <a:headEnd type="none" w="med" len="med"/>
            <a:tailEnd type="none" w="med" len="med"/>
          </a:ln>
          <a:effectLst>
            <a:softEdge rad="31750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a:extLst>
              <a:ext uri="{FF2B5EF4-FFF2-40B4-BE49-F238E27FC236}">
                <a16:creationId xmlns:a16="http://schemas.microsoft.com/office/drawing/2014/main" id="{FE8ED605-6585-481F-B565-3B88CA3C92FD}"/>
              </a:ext>
            </a:extLst>
          </p:cNvPr>
          <p:cNvPicPr>
            <a:picLocks noChangeAspect="1"/>
          </p:cNvPicPr>
          <p:nvPr userDrawn="1"/>
        </p:nvPicPr>
        <p:blipFill>
          <a:blip r:embed="rId2"/>
          <a:stretch>
            <a:fillRect/>
          </a:stretch>
        </p:blipFill>
        <p:spPr>
          <a:xfrm>
            <a:off x="-11238" y="0"/>
            <a:ext cx="12447713" cy="6994525"/>
          </a:xfrm>
          <a:prstGeom prst="rect">
            <a:avLst/>
          </a:prstGeom>
        </p:spPr>
      </p:pic>
      <p:sp>
        <p:nvSpPr>
          <p:cNvPr id="10" name="Rectangle 9"/>
          <p:cNvSpPr/>
          <p:nvPr userDrawn="1"/>
        </p:nvSpPr>
        <p:spPr bwMode="gray">
          <a:xfrm>
            <a:off x="274639" y="2125663"/>
            <a:ext cx="7315200" cy="3657600"/>
          </a:xfrm>
          <a:prstGeom prst="rect">
            <a:avLst/>
          </a:prstGeom>
          <a:solidFill>
            <a:srgbClr val="D94D3A">
              <a:alpha val="8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3" name="Title 1"/>
          <p:cNvSpPr>
            <a:spLocks noGrp="1"/>
          </p:cNvSpPr>
          <p:nvPr>
            <p:ph type="title" hasCustomPrompt="1"/>
          </p:nvPr>
        </p:nvSpPr>
        <p:spPr bwMode="ltGray">
          <a:xfrm>
            <a:off x="274702" y="2123925"/>
            <a:ext cx="7316788" cy="1830538"/>
          </a:xfrm>
          <a:prstGeom prst="rect">
            <a:avLst/>
          </a:prstGeom>
          <a:noFill/>
        </p:spPr>
        <p:txBody>
          <a:bodyPr lIns="146304" tIns="91440" rIns="146304" bIns="91440" anchor="ctr" anchorCtr="0"/>
          <a:lstStyle>
            <a:lvl1pPr>
              <a:defRPr sz="6119" spc="-100" baseline="0">
                <a:gradFill>
                  <a:gsLst>
                    <a:gs pos="5833">
                      <a:srgbClr val="FFFFFF"/>
                    </a:gs>
                    <a:gs pos="18000">
                      <a:srgbClr val="FFFFFF"/>
                    </a:gs>
                  </a:gsLst>
                  <a:lin ang="5400000" scaled="0"/>
                </a:gradFill>
              </a:defRPr>
            </a:lvl1pPr>
          </a:lstStyle>
          <a:p>
            <a:r>
              <a:rPr lang="en-US" dirty="0"/>
              <a:t>Presentation title</a:t>
            </a:r>
          </a:p>
        </p:txBody>
      </p:sp>
      <p:sp>
        <p:nvSpPr>
          <p:cNvPr id="15" name="Text Placeholder 2"/>
          <p:cNvSpPr>
            <a:spLocks noGrp="1"/>
          </p:cNvSpPr>
          <p:nvPr>
            <p:ph type="body" sz="quarter" idx="14" hasCustomPrompt="1"/>
          </p:nvPr>
        </p:nvSpPr>
        <p:spPr bwMode="ltGray">
          <a:xfrm>
            <a:off x="274702" y="3957639"/>
            <a:ext cx="7316788" cy="1825625"/>
          </a:xfrm>
        </p:spPr>
        <p:txBody>
          <a:bodyPr tIns="109728" bIns="109728">
            <a:noAutofit/>
          </a:bodyPr>
          <a:lstStyle>
            <a:lvl1pPr marL="0" indent="0">
              <a:spcBef>
                <a:spcPts val="0"/>
              </a:spcBef>
              <a:buNone/>
              <a:defRPr sz="3264" baseline="0">
                <a:gradFill>
                  <a:gsLst>
                    <a:gs pos="1250">
                      <a:srgbClr val="FFFFFF"/>
                    </a:gs>
                    <a:gs pos="99000">
                      <a:srgbClr val="FFFFFF"/>
                    </a:gs>
                  </a:gsLst>
                  <a:lin ang="5400000" scaled="0"/>
                </a:gradFill>
              </a:defRPr>
            </a:lvl1pPr>
          </a:lstStyle>
          <a:p>
            <a:pPr lvl="0"/>
            <a:r>
              <a:rPr lang="en-US" dirty="0"/>
              <a:t>Speaker Name</a:t>
            </a:r>
          </a:p>
        </p:txBody>
      </p:sp>
      <p:pic>
        <p:nvPicPr>
          <p:cNvPr id="8" name="Picture 7">
            <a:extLst>
              <a:ext uri="{FF2B5EF4-FFF2-40B4-BE49-F238E27FC236}">
                <a16:creationId xmlns:a16="http://schemas.microsoft.com/office/drawing/2014/main" id="{AF58516D-C64B-4993-BA01-795AE06AF7A9}"/>
              </a:ext>
            </a:extLst>
          </p:cNvPr>
          <p:cNvPicPr>
            <a:picLocks noChangeAspect="1"/>
          </p:cNvPicPr>
          <p:nvPr userDrawn="1"/>
        </p:nvPicPr>
        <p:blipFill>
          <a:blip r:embed="rId3"/>
          <a:stretch>
            <a:fillRect/>
          </a:stretch>
        </p:blipFill>
        <p:spPr>
          <a:xfrm>
            <a:off x="10113269" y="6166669"/>
            <a:ext cx="2048570" cy="592778"/>
          </a:xfrm>
          <a:prstGeom prst="rect">
            <a:avLst/>
          </a:prstGeom>
        </p:spPr>
      </p:pic>
    </p:spTree>
    <p:extLst>
      <p:ext uri="{BB962C8B-B14F-4D97-AF65-F5344CB8AC3E}">
        <p14:creationId xmlns:p14="http://schemas.microsoft.com/office/powerpoint/2010/main" val="2818511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Photo_Option 1 - Preferred">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
            <a:ext cx="12434711" cy="6994524"/>
          </a:xfrm>
          <a:prstGeom prst="rect">
            <a:avLst/>
          </a:prstGeom>
        </p:spPr>
      </p:pic>
      <p:sp>
        <p:nvSpPr>
          <p:cNvPr id="10" name="Rectangle 9"/>
          <p:cNvSpPr/>
          <p:nvPr userDrawn="1"/>
        </p:nvSpPr>
        <p:spPr bwMode="auto">
          <a:xfrm>
            <a:off x="282575" y="2127416"/>
            <a:ext cx="7791161" cy="3659335"/>
          </a:xfrm>
          <a:prstGeom prst="rect">
            <a:avLst/>
          </a:prstGeom>
          <a:solidFill>
            <a:srgbClr val="D94D3A">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2125677"/>
            <a:ext cx="6402388" cy="1828800"/>
          </a:xfrm>
          <a:prstGeom prst="rect">
            <a:avLst/>
          </a:prstGeom>
          <a:noFill/>
        </p:spPr>
        <p:txBody>
          <a:bodyPr lIns="146304" tIns="91440" rIns="146304" bIns="91440" anchor="t" anchorCtr="0"/>
          <a:lstStyle>
            <a:lvl1pPr>
              <a:defRPr sz="5399" spc="-100" baseline="0">
                <a:gradFill>
                  <a:gsLst>
                    <a:gs pos="76768">
                      <a:srgbClr val="FFFFFF"/>
                    </a:gs>
                    <a:gs pos="60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58"/>
            <a:ext cx="6402388" cy="1825625"/>
          </a:xfrm>
        </p:spPr>
        <p:txBody>
          <a:bodyPr tIns="109728" bIns="109728">
            <a:noAutofit/>
          </a:bodyPr>
          <a:lstStyle>
            <a:lvl1pPr marL="0" indent="0">
              <a:spcBef>
                <a:spcPts val="0"/>
              </a:spcBef>
              <a:buNone/>
              <a:defRPr sz="3199">
                <a:gradFill>
                  <a:gsLst>
                    <a:gs pos="76768">
                      <a:srgbClr val="FFFFFF"/>
                    </a:gs>
                    <a:gs pos="60000">
                      <a:srgbClr val="FFFFFF"/>
                    </a:gs>
                  </a:gsLst>
                  <a:lin ang="5400000" scaled="0"/>
                </a:gradFill>
              </a:defRPr>
            </a:lvl1pPr>
          </a:lstStyle>
          <a:p>
            <a:pPr lvl="0"/>
            <a:r>
              <a:rPr lang="en-US" dirty="0"/>
              <a:t>Speaker Name</a:t>
            </a:r>
          </a:p>
        </p:txBody>
      </p:sp>
      <p:pic>
        <p:nvPicPr>
          <p:cNvPr id="11" name="Picture 10">
            <a:extLst>
              <a:ext uri="{FF2B5EF4-FFF2-40B4-BE49-F238E27FC236}">
                <a16:creationId xmlns:a16="http://schemas.microsoft.com/office/drawing/2014/main" id="{C5FF9F00-9AA7-45E3-9E03-394888D25763}"/>
              </a:ext>
            </a:extLst>
          </p:cNvPr>
          <p:cNvPicPr>
            <a:picLocks noChangeAspect="1"/>
          </p:cNvPicPr>
          <p:nvPr userDrawn="1"/>
        </p:nvPicPr>
        <p:blipFill>
          <a:blip r:embed="rId3"/>
          <a:stretch>
            <a:fillRect/>
          </a:stretch>
        </p:blipFill>
        <p:spPr>
          <a:xfrm>
            <a:off x="10113269" y="6166669"/>
            <a:ext cx="2048570" cy="592778"/>
          </a:xfrm>
          <a:prstGeom prst="rect">
            <a:avLst/>
          </a:prstGeom>
        </p:spPr>
      </p:pic>
    </p:spTree>
    <p:extLst>
      <p:ext uri="{BB962C8B-B14F-4D97-AF65-F5344CB8AC3E}">
        <p14:creationId xmlns:p14="http://schemas.microsoft.com/office/powerpoint/2010/main" val="3458309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9 ">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 y="2480"/>
            <a:ext cx="12439650" cy="6991350"/>
          </a:xfrm>
          <a:prstGeom prst="rect">
            <a:avLst/>
          </a:prstGeom>
        </p:spPr>
      </p:pic>
      <p:sp>
        <p:nvSpPr>
          <p:cNvPr id="11" name="Rectangle 10"/>
          <p:cNvSpPr/>
          <p:nvPr userDrawn="1"/>
        </p:nvSpPr>
        <p:spPr bwMode="gray">
          <a:xfrm>
            <a:off x="274639" y="2125663"/>
            <a:ext cx="7315200" cy="3657600"/>
          </a:xfrm>
          <a:prstGeom prst="rect">
            <a:avLst/>
          </a:prstGeom>
          <a:solidFill>
            <a:srgbClr val="D94D3A">
              <a:alpha val="8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2" name="Title 1"/>
          <p:cNvSpPr>
            <a:spLocks noGrp="1"/>
          </p:cNvSpPr>
          <p:nvPr>
            <p:ph type="title" hasCustomPrompt="1"/>
          </p:nvPr>
        </p:nvSpPr>
        <p:spPr bwMode="ltGray">
          <a:xfrm>
            <a:off x="274702" y="2123925"/>
            <a:ext cx="7316788" cy="1830538"/>
          </a:xfrm>
          <a:prstGeom prst="rect">
            <a:avLst/>
          </a:prstGeom>
          <a:noFill/>
        </p:spPr>
        <p:txBody>
          <a:bodyPr lIns="146304" tIns="91440" rIns="146304" bIns="91440" anchor="ctr" anchorCtr="0"/>
          <a:lstStyle>
            <a:lvl1pPr>
              <a:defRPr sz="6119" spc="-100" baseline="0">
                <a:gradFill>
                  <a:gsLst>
                    <a:gs pos="5833">
                      <a:srgbClr val="FFFFFF"/>
                    </a:gs>
                    <a:gs pos="18000">
                      <a:srgbClr val="FFFFFF"/>
                    </a:gs>
                  </a:gsLst>
                  <a:lin ang="5400000" scaled="0"/>
                </a:gradFill>
              </a:defRPr>
            </a:lvl1pPr>
          </a:lstStyle>
          <a:p>
            <a:r>
              <a:rPr lang="en-US" dirty="0"/>
              <a:t>Presentation title</a:t>
            </a:r>
          </a:p>
        </p:txBody>
      </p:sp>
      <p:sp>
        <p:nvSpPr>
          <p:cNvPr id="13" name="Text Placeholder 2"/>
          <p:cNvSpPr>
            <a:spLocks noGrp="1"/>
          </p:cNvSpPr>
          <p:nvPr>
            <p:ph type="body" sz="quarter" idx="14" hasCustomPrompt="1"/>
          </p:nvPr>
        </p:nvSpPr>
        <p:spPr bwMode="ltGray">
          <a:xfrm>
            <a:off x="274702" y="3957639"/>
            <a:ext cx="7316788" cy="1825625"/>
          </a:xfrm>
        </p:spPr>
        <p:txBody>
          <a:bodyPr tIns="109728" bIns="109728">
            <a:noAutofit/>
          </a:bodyPr>
          <a:lstStyle>
            <a:lvl1pPr marL="0" indent="0">
              <a:spcBef>
                <a:spcPts val="0"/>
              </a:spcBef>
              <a:buNone/>
              <a:defRPr sz="3264" baseline="0">
                <a:gradFill>
                  <a:gsLst>
                    <a:gs pos="1250">
                      <a:srgbClr val="FFFFFF"/>
                    </a:gs>
                    <a:gs pos="99000">
                      <a:srgbClr val="FFFFFF"/>
                    </a:gs>
                  </a:gsLst>
                  <a:lin ang="5400000" scaled="0"/>
                </a:gradFill>
              </a:defRPr>
            </a:lvl1pPr>
          </a:lstStyle>
          <a:p>
            <a:pPr lvl="0"/>
            <a:r>
              <a:rPr lang="en-US" dirty="0"/>
              <a:t>Speaker Name</a:t>
            </a:r>
          </a:p>
        </p:txBody>
      </p:sp>
      <p:pic>
        <p:nvPicPr>
          <p:cNvPr id="7" name="Picture 6">
            <a:extLst>
              <a:ext uri="{FF2B5EF4-FFF2-40B4-BE49-F238E27FC236}">
                <a16:creationId xmlns:a16="http://schemas.microsoft.com/office/drawing/2014/main" id="{AD6F3142-CB2B-4761-86FE-328A6A426727}"/>
              </a:ext>
            </a:extLst>
          </p:cNvPr>
          <p:cNvPicPr>
            <a:picLocks noChangeAspect="1"/>
          </p:cNvPicPr>
          <p:nvPr userDrawn="1"/>
        </p:nvPicPr>
        <p:blipFill>
          <a:blip r:embed="rId3"/>
          <a:stretch>
            <a:fillRect/>
          </a:stretch>
        </p:blipFill>
        <p:spPr>
          <a:xfrm>
            <a:off x="10113269" y="6166669"/>
            <a:ext cx="2048570" cy="592778"/>
          </a:xfrm>
          <a:prstGeom prst="rect">
            <a:avLst/>
          </a:prstGeom>
        </p:spPr>
      </p:pic>
    </p:spTree>
    <p:extLst>
      <p:ext uri="{BB962C8B-B14F-4D97-AF65-F5344CB8AC3E}">
        <p14:creationId xmlns:p14="http://schemas.microsoft.com/office/powerpoint/2010/main" val="386236058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Slide 4">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613" t="-1" r="1" b="37"/>
          <a:stretch/>
        </p:blipFill>
        <p:spPr bwMode="gray">
          <a:xfrm>
            <a:off x="0" y="1"/>
            <a:ext cx="12436475" cy="6994525"/>
          </a:xfrm>
          <a:prstGeom prst="rect">
            <a:avLst/>
          </a:prstGeom>
        </p:spPr>
      </p:pic>
      <p:sp>
        <p:nvSpPr>
          <p:cNvPr id="18" name="Rectangle 17"/>
          <p:cNvSpPr/>
          <p:nvPr userDrawn="1"/>
        </p:nvSpPr>
        <p:spPr bwMode="gray">
          <a:xfrm>
            <a:off x="274639" y="2125663"/>
            <a:ext cx="7315200" cy="3657600"/>
          </a:xfrm>
          <a:prstGeom prst="rect">
            <a:avLst/>
          </a:prstGeom>
          <a:solidFill>
            <a:srgbClr val="D94D3A">
              <a:alpha val="8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4702" y="2123925"/>
            <a:ext cx="7316788" cy="1830538"/>
          </a:xfrm>
          <a:prstGeom prst="rect">
            <a:avLst/>
          </a:prstGeom>
          <a:noFill/>
        </p:spPr>
        <p:txBody>
          <a:bodyPr lIns="146304" tIns="91440" rIns="146304" bIns="91440" anchor="ctr" anchorCtr="0"/>
          <a:lstStyle>
            <a:lvl1pPr>
              <a:defRPr sz="6119" spc="-100" baseline="0">
                <a:gradFill>
                  <a:gsLst>
                    <a:gs pos="5833">
                      <a:srgbClr val="FFFFFF"/>
                    </a:gs>
                    <a:gs pos="18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ltGray">
          <a:xfrm>
            <a:off x="274702" y="3957639"/>
            <a:ext cx="7316788" cy="1825625"/>
          </a:xfrm>
        </p:spPr>
        <p:txBody>
          <a:bodyPr tIns="109728" bIns="109728">
            <a:noAutofit/>
          </a:bodyPr>
          <a:lstStyle>
            <a:lvl1pPr marL="0" indent="0">
              <a:spcBef>
                <a:spcPts val="0"/>
              </a:spcBef>
              <a:buNone/>
              <a:defRPr sz="3264" baseline="0">
                <a:gradFill>
                  <a:gsLst>
                    <a:gs pos="1250">
                      <a:srgbClr val="FFFFFF"/>
                    </a:gs>
                    <a:gs pos="99000">
                      <a:srgbClr val="FFFFFF"/>
                    </a:gs>
                  </a:gsLst>
                  <a:lin ang="5400000" scaled="0"/>
                </a:gradFill>
              </a:defRPr>
            </a:lvl1pPr>
          </a:lstStyle>
          <a:p>
            <a:pPr lvl="0"/>
            <a:r>
              <a:rPr lang="en-US" dirty="0"/>
              <a:t>Speaker Name</a:t>
            </a:r>
          </a:p>
        </p:txBody>
      </p:sp>
      <p:pic>
        <p:nvPicPr>
          <p:cNvPr id="11" name="Picture 10">
            <a:extLst>
              <a:ext uri="{FF2B5EF4-FFF2-40B4-BE49-F238E27FC236}">
                <a16:creationId xmlns:a16="http://schemas.microsoft.com/office/drawing/2014/main" id="{78B90193-8894-42E9-85E0-1689DB5F0013}"/>
              </a:ext>
            </a:extLst>
          </p:cNvPr>
          <p:cNvPicPr>
            <a:picLocks noChangeAspect="1"/>
          </p:cNvPicPr>
          <p:nvPr userDrawn="1"/>
        </p:nvPicPr>
        <p:blipFill>
          <a:blip r:embed="rId3"/>
          <a:stretch>
            <a:fillRect/>
          </a:stretch>
        </p:blipFill>
        <p:spPr>
          <a:xfrm>
            <a:off x="10113269" y="6166669"/>
            <a:ext cx="2048570" cy="592778"/>
          </a:xfrm>
          <a:prstGeom prst="rect">
            <a:avLst/>
          </a:prstGeom>
        </p:spPr>
      </p:pic>
    </p:spTree>
    <p:extLst>
      <p:ext uri="{BB962C8B-B14F-4D97-AF65-F5344CB8AC3E}">
        <p14:creationId xmlns:p14="http://schemas.microsoft.com/office/powerpoint/2010/main" val="28367966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idx="1"/>
          </p:nvPr>
        </p:nvSpPr>
        <p:spPr>
          <a:xfrm>
            <a:off x="457199" y="1220803"/>
            <a:ext cx="11704640" cy="211558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3" name="Picture 2">
            <a:extLst>
              <a:ext uri="{FF2B5EF4-FFF2-40B4-BE49-F238E27FC236}">
                <a16:creationId xmlns:a16="http://schemas.microsoft.com/office/drawing/2014/main" id="{DDDB49C9-54D8-4A08-A572-DA27750B07A2}"/>
              </a:ext>
            </a:extLst>
          </p:cNvPr>
          <p:cNvPicPr>
            <a:picLocks noChangeAspect="1"/>
          </p:cNvPicPr>
          <p:nvPr userDrawn="1"/>
        </p:nvPicPr>
        <p:blipFill>
          <a:blip r:embed="rId43"/>
          <a:stretch>
            <a:fillRect/>
          </a:stretch>
        </p:blipFill>
        <p:spPr>
          <a:xfrm>
            <a:off x="10113269" y="6166669"/>
            <a:ext cx="2048570" cy="592778"/>
          </a:xfrm>
          <a:prstGeom prst="rect">
            <a:avLst/>
          </a:prstGeom>
        </p:spPr>
      </p:pic>
    </p:spTree>
    <p:extLst>
      <p:ext uri="{BB962C8B-B14F-4D97-AF65-F5344CB8AC3E}">
        <p14:creationId xmlns:p14="http://schemas.microsoft.com/office/powerpoint/2010/main" val="890730444"/>
      </p:ext>
    </p:extLst>
  </p:cSld>
  <p:clrMap bg1="lt1" tx1="dk1" bg2="lt2" tx2="dk2" accent1="accent1" accent2="accent2" accent3="accent3" accent4="accent4" accent5="accent5" accent6="accent6" hlink="hlink" folHlink="folHlink"/>
  <p:sldLayoutIdLst>
    <p:sldLayoutId id="2147484487" r:id="rId1"/>
    <p:sldLayoutId id="2147484474" r:id="rId2"/>
    <p:sldLayoutId id="2147484463" r:id="rId3"/>
    <p:sldLayoutId id="2147484464" r:id="rId4"/>
    <p:sldLayoutId id="2147484465" r:id="rId5"/>
    <p:sldLayoutId id="2147485063" r:id="rId6"/>
    <p:sldLayoutId id="2147485045" r:id="rId7"/>
    <p:sldLayoutId id="2147485044" r:id="rId8"/>
    <p:sldLayoutId id="2147484466" r:id="rId9"/>
    <p:sldLayoutId id="2147484486" r:id="rId10"/>
    <p:sldLayoutId id="2147484467" r:id="rId11"/>
    <p:sldLayoutId id="2147485048" r:id="rId12"/>
    <p:sldLayoutId id="2147485049" r:id="rId13"/>
    <p:sldLayoutId id="2147485050" r:id="rId14"/>
    <p:sldLayoutId id="2147485051" r:id="rId15"/>
    <p:sldLayoutId id="2147485052" r:id="rId16"/>
    <p:sldLayoutId id="2147485054" r:id="rId17"/>
    <p:sldLayoutId id="2147485055" r:id="rId18"/>
    <p:sldLayoutId id="2147485056" r:id="rId19"/>
    <p:sldLayoutId id="2147485057" r:id="rId20"/>
    <p:sldLayoutId id="2147485058" r:id="rId21"/>
    <p:sldLayoutId id="2147485059" r:id="rId22"/>
    <p:sldLayoutId id="2147485060" r:id="rId23"/>
    <p:sldLayoutId id="2147484468" r:id="rId24"/>
    <p:sldLayoutId id="2147484469" r:id="rId25"/>
    <p:sldLayoutId id="2147484470" r:id="rId26"/>
    <p:sldLayoutId id="2147484471" r:id="rId27"/>
    <p:sldLayoutId id="2147484472" r:id="rId28"/>
    <p:sldLayoutId id="2147484473" r:id="rId29"/>
    <p:sldLayoutId id="2147484475" r:id="rId30"/>
    <p:sldLayoutId id="2147484477" r:id="rId31"/>
    <p:sldLayoutId id="2147484478" r:id="rId32"/>
    <p:sldLayoutId id="2147484480" r:id="rId33"/>
    <p:sldLayoutId id="2147485046" r:id="rId34"/>
    <p:sldLayoutId id="2147485047" r:id="rId35"/>
    <p:sldLayoutId id="2147484481" r:id="rId36"/>
    <p:sldLayoutId id="2147484482" r:id="rId37"/>
    <p:sldLayoutId id="2147484483" r:id="rId38"/>
    <p:sldLayoutId id="2147484484" r:id="rId39"/>
    <p:sldLayoutId id="2147484943" r:id="rId40"/>
    <p:sldLayoutId id="2147485043" r:id="rId41"/>
  </p:sldLayoutIdLst>
  <p:transition>
    <p:fade/>
  </p:transition>
  <p:hf hdr="0" ftr="0" dt="0"/>
  <p:txStyles>
    <p:titleStyle>
      <a:lvl1pPr algn="l" defTabSz="932563" rtl="0" eaLnBrk="1" latinLnBrk="0" hangingPunct="1">
        <a:lnSpc>
          <a:spcPct val="90000"/>
        </a:lnSpc>
        <a:spcBef>
          <a:spcPct val="0"/>
        </a:spcBef>
        <a:buNone/>
        <a:defRPr lang="en-US" sz="4400" b="0" kern="1200" cap="none" spc="-102" baseline="0" dirty="0" smtClean="0">
          <a:ln w="3175">
            <a:noFill/>
          </a:ln>
          <a:solidFill>
            <a:srgbClr val="002050"/>
          </a:solidFill>
          <a:effectLst/>
          <a:latin typeface="+mj-lt"/>
          <a:ea typeface="+mn-ea"/>
          <a:cs typeface="Segoe UI" pitchFamily="34" charset="0"/>
        </a:defRPr>
      </a:lvl1pPr>
    </p:titleStyle>
    <p:bodyStyle>
      <a:lvl1pPr marL="0" marR="0" indent="0" algn="l" defTabSz="932563" rtl="0" eaLnBrk="1" fontAlgn="auto" latinLnBrk="0" hangingPunct="1">
        <a:lnSpc>
          <a:spcPct val="90000"/>
        </a:lnSpc>
        <a:spcBef>
          <a:spcPct val="20000"/>
        </a:spcBef>
        <a:spcAft>
          <a:spcPts val="0"/>
        </a:spcAft>
        <a:buClrTx/>
        <a:buSzPct val="90000"/>
        <a:buFontTx/>
        <a:buNone/>
        <a:tabLst/>
        <a:defRPr sz="3600" kern="1200" spc="0" baseline="0">
          <a:solidFill>
            <a:schemeClr val="bg1">
              <a:lumMod val="50000"/>
            </a:schemeClr>
          </a:solidFill>
          <a:latin typeface="+mj-lt"/>
          <a:ea typeface="+mn-ea"/>
          <a:cs typeface="+mn-cs"/>
        </a:defRPr>
      </a:lvl1pPr>
      <a:lvl2pPr marL="342835" marR="0" indent="0" algn="l" defTabSz="932563" rtl="0" eaLnBrk="1" fontAlgn="auto" latinLnBrk="0" hangingPunct="1">
        <a:lnSpc>
          <a:spcPct val="90000"/>
        </a:lnSpc>
        <a:spcBef>
          <a:spcPct val="20000"/>
        </a:spcBef>
        <a:spcAft>
          <a:spcPts val="0"/>
        </a:spcAft>
        <a:buClrTx/>
        <a:buSzPct val="90000"/>
        <a:buFontTx/>
        <a:buNone/>
        <a:tabLst/>
        <a:defRPr sz="2448" kern="1200" spc="0" baseline="0">
          <a:solidFill>
            <a:schemeClr val="bg1">
              <a:lumMod val="50000"/>
            </a:schemeClr>
          </a:solidFill>
          <a:latin typeface="+mn-lt"/>
          <a:ea typeface="+mn-ea"/>
          <a:cs typeface="+mn-cs"/>
        </a:defRPr>
      </a:lvl2pPr>
      <a:lvl3pPr marL="571389" marR="0" indent="0" algn="l" defTabSz="932563" rtl="0" eaLnBrk="1" fontAlgn="auto" latinLnBrk="0" hangingPunct="1">
        <a:lnSpc>
          <a:spcPct val="90000"/>
        </a:lnSpc>
        <a:spcBef>
          <a:spcPct val="20000"/>
        </a:spcBef>
        <a:spcAft>
          <a:spcPts val="0"/>
        </a:spcAft>
        <a:buClrTx/>
        <a:buSzPct val="90000"/>
        <a:buFontTx/>
        <a:buNone/>
        <a:tabLst/>
        <a:defRPr sz="2040" kern="1200" spc="0" baseline="0">
          <a:solidFill>
            <a:schemeClr val="bg1">
              <a:lumMod val="50000"/>
            </a:schemeClr>
          </a:solidFill>
          <a:latin typeface="+mn-lt"/>
          <a:ea typeface="+mn-ea"/>
          <a:cs typeface="+mn-cs"/>
        </a:defRPr>
      </a:lvl3pPr>
      <a:lvl4pPr marL="799946" marR="0" indent="0" algn="l" defTabSz="932563" rtl="0" eaLnBrk="1" fontAlgn="auto" latinLnBrk="0" hangingPunct="1">
        <a:lnSpc>
          <a:spcPct val="90000"/>
        </a:lnSpc>
        <a:spcBef>
          <a:spcPct val="20000"/>
        </a:spcBef>
        <a:spcAft>
          <a:spcPts val="0"/>
        </a:spcAft>
        <a:buClrTx/>
        <a:buSzPct val="90000"/>
        <a:buFontTx/>
        <a:buNone/>
        <a:tabLst/>
        <a:defRPr sz="1836" kern="1200" spc="0" baseline="0">
          <a:solidFill>
            <a:schemeClr val="bg1">
              <a:lumMod val="50000"/>
            </a:schemeClr>
          </a:solidFill>
          <a:latin typeface="+mn-lt"/>
          <a:ea typeface="+mn-ea"/>
          <a:cs typeface="+mn-cs"/>
        </a:defRPr>
      </a:lvl4pPr>
      <a:lvl5pPr marL="1028501" marR="0" indent="0" algn="l" defTabSz="932563" rtl="0" eaLnBrk="1" fontAlgn="auto" latinLnBrk="0" hangingPunct="1">
        <a:lnSpc>
          <a:spcPct val="90000"/>
        </a:lnSpc>
        <a:spcBef>
          <a:spcPct val="20000"/>
        </a:spcBef>
        <a:spcAft>
          <a:spcPts val="0"/>
        </a:spcAft>
        <a:buClrTx/>
        <a:buSzPct val="90000"/>
        <a:buFontTx/>
        <a:buNone/>
        <a:tabLst/>
        <a:defRPr sz="1836" kern="1200" spc="0" baseline="0">
          <a:solidFill>
            <a:schemeClr val="bg1">
              <a:lumMod val="50000"/>
            </a:schemeClr>
          </a:soli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2" pos="7565" userDrawn="1">
          <p15:clr>
            <a:srgbClr val="F26B43"/>
          </p15:clr>
        </p15:guide>
        <p15:guide id="3" orient="horz" pos="4026">
          <p15:clr>
            <a:srgbClr val="F26B43"/>
          </p15:clr>
        </p15:guide>
        <p15:guide id="4" orient="horz" pos="900">
          <p15:clr>
            <a:srgbClr val="F26B43"/>
          </p15:clr>
        </p15:guide>
        <p15:guide id="5" orient="horz" pos="792">
          <p15:clr>
            <a:srgbClr val="F26B43"/>
          </p15:clr>
        </p15:guide>
        <p15:guide id="6" orient="horz" pos="3936">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40.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0.xml"/></Relationships>
</file>

<file path=ppt/slides/_rels/slide1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0.xml"/></Relationships>
</file>

<file path=ppt/slides/_rels/slide1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0.xml"/></Relationships>
</file>

<file path=ppt/slides/_rels/slide14.xml.rels><?xml version="1.0" encoding="UTF-8" standalone="yes"?>
<Relationships xmlns="http://schemas.openxmlformats.org/package/2006/relationships"><Relationship Id="rId2" Type="http://schemas.openxmlformats.org/officeDocument/2006/relationships/image" Target="../media/image29.gif"/><Relationship Id="rId1" Type="http://schemas.openxmlformats.org/officeDocument/2006/relationships/slideLayout" Target="../slideLayouts/slideLayout4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0.xml"/></Relationships>
</file>

<file path=ppt/slides/_rels/slide1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1.xml"/></Relationships>
</file>

<file path=ppt/slides/_rels/slide2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0.xml"/></Relationships>
</file>

<file path=ppt/slides/_rels/slide2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0.xml"/></Relationships>
</file>

<file path=ppt/slides/_rels/slide2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0.xml"/></Relationships>
</file>

<file path=ppt/slides/_rels/slide2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0.xml"/></Relationships>
</file>

<file path=ppt/slides/_rels/slide2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0.xml"/></Relationships>
</file>

<file path=ppt/slides/_rels/slide2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0.xml"/></Relationships>
</file>

<file path=ppt/slides/_rels/slide2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0.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29.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0.png"/><Relationship Id="rId7" Type="http://schemas.openxmlformats.org/officeDocument/2006/relationships/image" Target="../media/image44.png"/><Relationship Id="rId12" Type="http://schemas.openxmlformats.org/officeDocument/2006/relationships/image" Target="../media/image48.png"/><Relationship Id="rId2" Type="http://schemas.openxmlformats.org/officeDocument/2006/relationships/image" Target="../media/image39.png"/><Relationship Id="rId1" Type="http://schemas.openxmlformats.org/officeDocument/2006/relationships/slideLayout" Target="../slideLayouts/slideLayout40.xml"/><Relationship Id="rId6" Type="http://schemas.openxmlformats.org/officeDocument/2006/relationships/image" Target="../media/image43.png"/><Relationship Id="rId11" Type="http://schemas.openxmlformats.org/officeDocument/2006/relationships/image" Target="../media/image47.png"/><Relationship Id="rId5" Type="http://schemas.openxmlformats.org/officeDocument/2006/relationships/image" Target="../media/image42.png"/><Relationship Id="rId10" Type="http://schemas.microsoft.com/office/2007/relationships/hdphoto" Target="../media/hdphoto1.wdp"/><Relationship Id="rId4" Type="http://schemas.openxmlformats.org/officeDocument/2006/relationships/image" Target="../media/image41.png"/><Relationship Id="rId9" Type="http://schemas.openxmlformats.org/officeDocument/2006/relationships/image" Target="../media/image4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image" Target="../media/image48.png"/><Relationship Id="rId3" Type="http://schemas.openxmlformats.org/officeDocument/2006/relationships/image" Target="../media/image50.png"/><Relationship Id="rId7" Type="http://schemas.openxmlformats.org/officeDocument/2006/relationships/image" Target="../media/image54.png"/><Relationship Id="rId12" Type="http://schemas.openxmlformats.org/officeDocument/2006/relationships/image" Target="../media/image47.png"/><Relationship Id="rId2" Type="http://schemas.openxmlformats.org/officeDocument/2006/relationships/image" Target="../media/image49.png"/><Relationship Id="rId1" Type="http://schemas.openxmlformats.org/officeDocument/2006/relationships/slideLayout" Target="../slideLayouts/slideLayout40.xml"/><Relationship Id="rId6" Type="http://schemas.openxmlformats.org/officeDocument/2006/relationships/image" Target="../media/image53.png"/><Relationship Id="rId11" Type="http://schemas.microsoft.com/office/2007/relationships/hdphoto" Target="../media/hdphoto1.wdp"/><Relationship Id="rId5" Type="http://schemas.openxmlformats.org/officeDocument/2006/relationships/image" Target="../media/image52.png"/><Relationship Id="rId10" Type="http://schemas.openxmlformats.org/officeDocument/2006/relationships/image" Target="../media/image46.png"/><Relationship Id="rId4" Type="http://schemas.openxmlformats.org/officeDocument/2006/relationships/image" Target="../media/image51.png"/><Relationship Id="rId9" Type="http://schemas.openxmlformats.org/officeDocument/2006/relationships/image" Target="../media/image4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5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40.xml"/></Relationships>
</file>

<file path=ppt/slides/_rels/slide5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40.xml"/><Relationship Id="rId4" Type="http://schemas.openxmlformats.org/officeDocument/2006/relationships/image" Target="../media/image57.png"/></Relationships>
</file>

<file path=ppt/slides/_rels/slide5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40.xml"/><Relationship Id="rId5" Type="http://schemas.openxmlformats.org/officeDocument/2006/relationships/image" Target="../media/image58.png"/><Relationship Id="rId4" Type="http://schemas.openxmlformats.org/officeDocument/2006/relationships/image" Target="../media/image57.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6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xml"/><Relationship Id="rId1" Type="http://schemas.openxmlformats.org/officeDocument/2006/relationships/slideLayout" Target="../slideLayouts/slideLayout40.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66.xml.rels><?xml version="1.0" encoding="UTF-8" standalone="yes"?>
<Relationships xmlns="http://schemas.openxmlformats.org/package/2006/relationships"><Relationship Id="rId3" Type="http://schemas.openxmlformats.org/officeDocument/2006/relationships/hyperlink" Target="http://www.mack24x7.com/" TargetMode="External"/><Relationship Id="rId2" Type="http://schemas.openxmlformats.org/officeDocument/2006/relationships/hyperlink" Target="http://www.transphormtech.com/" TargetMode="External"/><Relationship Id="rId1" Type="http://schemas.openxmlformats.org/officeDocument/2006/relationships/slideLayout" Target="../slideLayouts/slideLayout40.xml"/><Relationship Id="rId4" Type="http://schemas.openxmlformats.org/officeDocument/2006/relationships/hyperlink" Target="http://www.linkedin.com/in/joemack"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2.xml"/><Relationship Id="rId1" Type="http://schemas.openxmlformats.org/officeDocument/2006/relationships/slideLayout" Target="../slideLayouts/slideLayout40.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40.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4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702" y="2125677"/>
            <a:ext cx="7421498" cy="1828800"/>
          </a:xfrm>
        </p:spPr>
        <p:txBody>
          <a:bodyPr/>
          <a:lstStyle/>
          <a:p>
            <a:r>
              <a:rPr lang="en-US" dirty="0"/>
              <a:t>Modern Release Patterns and Practices</a:t>
            </a:r>
          </a:p>
        </p:txBody>
      </p:sp>
      <p:sp>
        <p:nvSpPr>
          <p:cNvPr id="3" name="Text Placeholder 2"/>
          <p:cNvSpPr>
            <a:spLocks noGrp="1"/>
          </p:cNvSpPr>
          <p:nvPr>
            <p:ph type="body" sz="quarter" idx="14"/>
          </p:nvPr>
        </p:nvSpPr>
        <p:spPr/>
        <p:txBody>
          <a:bodyPr/>
          <a:lstStyle/>
          <a:p>
            <a:r>
              <a:rPr lang="en-US" dirty="0" err="1"/>
              <a:t>AgileIndy</a:t>
            </a:r>
            <a:endParaRPr lang="en-US" dirty="0"/>
          </a:p>
          <a:p>
            <a:endParaRPr lang="en-US" dirty="0"/>
          </a:p>
          <a:p>
            <a:r>
              <a:rPr lang="en-US" dirty="0"/>
              <a:t>March 13, 2019</a:t>
            </a:r>
          </a:p>
          <a:p>
            <a:endParaRPr lang="en-US" dirty="0"/>
          </a:p>
        </p:txBody>
      </p:sp>
    </p:spTree>
    <p:extLst>
      <p:ext uri="{BB962C8B-B14F-4D97-AF65-F5344CB8AC3E}">
        <p14:creationId xmlns:p14="http://schemas.microsoft.com/office/powerpoint/2010/main" val="1987373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Diagram 8">
            <a:extLst>
              <a:ext uri="{FF2B5EF4-FFF2-40B4-BE49-F238E27FC236}">
                <a16:creationId xmlns:a16="http://schemas.microsoft.com/office/drawing/2014/main" id="{C0368B8B-B0AD-4750-8E01-806E0F1BF758}"/>
              </a:ext>
            </a:extLst>
          </p:cNvPr>
          <p:cNvGraphicFramePr/>
          <p:nvPr>
            <p:extLst>
              <p:ext uri="{D42A27DB-BD31-4B8C-83A1-F6EECF244321}">
                <p14:modId xmlns:p14="http://schemas.microsoft.com/office/powerpoint/2010/main" val="3031798399"/>
              </p:ext>
            </p:extLst>
          </p:nvPr>
        </p:nvGraphicFramePr>
        <p:xfrm>
          <a:off x="1050244" y="1026609"/>
          <a:ext cx="10335985" cy="37576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Rectangle: Rounded Corners 3">
            <a:extLst>
              <a:ext uri="{FF2B5EF4-FFF2-40B4-BE49-F238E27FC236}">
                <a16:creationId xmlns:a16="http://schemas.microsoft.com/office/drawing/2014/main" id="{D419B239-CD0F-47DD-B11D-8602A18411FA}"/>
              </a:ext>
            </a:extLst>
          </p:cNvPr>
          <p:cNvSpPr/>
          <p:nvPr/>
        </p:nvSpPr>
        <p:spPr bwMode="auto">
          <a:xfrm>
            <a:off x="1050244" y="4784272"/>
            <a:ext cx="10335985" cy="800099"/>
          </a:xfrm>
          <a:prstGeom prst="roundRect">
            <a:avLst/>
          </a:prstGeom>
          <a:solidFill>
            <a:srgbClr val="D94D3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4400" dirty="0">
                <a:gradFill>
                  <a:gsLst>
                    <a:gs pos="0">
                      <a:srgbClr val="FFFFFF"/>
                    </a:gs>
                    <a:gs pos="100000">
                      <a:srgbClr val="FFFFFF"/>
                    </a:gs>
                  </a:gsLst>
                  <a:lin ang="5400000" scaled="0"/>
                </a:gradFill>
                <a:ea typeface="Segoe UI" pitchFamily="34" charset="0"/>
                <a:cs typeface="Segoe UI" pitchFamily="34" charset="0"/>
              </a:rPr>
              <a:t>Communication</a:t>
            </a:r>
          </a:p>
        </p:txBody>
      </p:sp>
      <p:sp>
        <p:nvSpPr>
          <p:cNvPr id="7" name="Rectangle: Rounded Corners 6">
            <a:extLst>
              <a:ext uri="{FF2B5EF4-FFF2-40B4-BE49-F238E27FC236}">
                <a16:creationId xmlns:a16="http://schemas.microsoft.com/office/drawing/2014/main" id="{DE41292F-994E-42D1-A7E4-3E606AAD7FF6}"/>
              </a:ext>
            </a:extLst>
          </p:cNvPr>
          <p:cNvSpPr/>
          <p:nvPr/>
        </p:nvSpPr>
        <p:spPr bwMode="auto">
          <a:xfrm>
            <a:off x="1050244" y="177524"/>
            <a:ext cx="10335985" cy="800099"/>
          </a:xfrm>
          <a:prstGeom prst="roundRect">
            <a:avLst/>
          </a:prstGeom>
          <a:solidFill>
            <a:srgbClr val="D94D3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4400" dirty="0">
                <a:gradFill>
                  <a:gsLst>
                    <a:gs pos="0">
                      <a:srgbClr val="FFFFFF"/>
                    </a:gs>
                    <a:gs pos="100000">
                      <a:srgbClr val="FFFFFF"/>
                    </a:gs>
                  </a:gsLst>
                  <a:lin ang="5400000" scaled="0"/>
                </a:gradFill>
                <a:ea typeface="Segoe UI" pitchFamily="34" charset="0"/>
                <a:cs typeface="Segoe UI" pitchFamily="34" charset="0"/>
              </a:rPr>
              <a:t>Leadership</a:t>
            </a:r>
          </a:p>
        </p:txBody>
      </p:sp>
    </p:spTree>
    <p:extLst>
      <p:ext uri="{BB962C8B-B14F-4D97-AF65-F5344CB8AC3E}">
        <p14:creationId xmlns:p14="http://schemas.microsoft.com/office/powerpoint/2010/main" val="38223948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fltVal val="0"/>
                                          </p:val>
                                        </p:tav>
                                        <p:tav tm="100000">
                                          <p:val>
                                            <p:strVal val="#ppt_w"/>
                                          </p:val>
                                        </p:tav>
                                      </p:tavLst>
                                    </p:anim>
                                    <p:anim calcmode="lin" valueType="num">
                                      <p:cBhvr>
                                        <p:cTn id="8" dur="1000" fill="hold"/>
                                        <p:tgtEl>
                                          <p:spTgt spid="7"/>
                                        </p:tgtEl>
                                        <p:attrNameLst>
                                          <p:attrName>ppt_h</p:attrName>
                                        </p:attrNameLst>
                                      </p:cBhvr>
                                      <p:tavLst>
                                        <p:tav tm="0">
                                          <p:val>
                                            <p:fltVal val="0"/>
                                          </p:val>
                                        </p:tav>
                                        <p:tav tm="100000">
                                          <p:val>
                                            <p:strVal val="#ppt_h"/>
                                          </p:val>
                                        </p:tav>
                                      </p:tavLst>
                                    </p:anim>
                                    <p:anim calcmode="lin" valueType="num">
                                      <p:cBhvr>
                                        <p:cTn id="9" dur="1000" fill="hold"/>
                                        <p:tgtEl>
                                          <p:spTgt spid="7"/>
                                        </p:tgtEl>
                                        <p:attrNameLst>
                                          <p:attrName>style.rotation</p:attrName>
                                        </p:attrNameLst>
                                      </p:cBhvr>
                                      <p:tavLst>
                                        <p:tav tm="0">
                                          <p:val>
                                            <p:fltVal val="90"/>
                                          </p:val>
                                        </p:tav>
                                        <p:tav tm="100000">
                                          <p:val>
                                            <p:fltVal val="0"/>
                                          </p:val>
                                        </p:tav>
                                      </p:tavLst>
                                    </p:anim>
                                    <p:animEffect transition="in" filter="fade">
                                      <p:cBhvr>
                                        <p:cTn id="10" dur="10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p:cTn id="15" dur="1000" fill="hold"/>
                                        <p:tgtEl>
                                          <p:spTgt spid="4"/>
                                        </p:tgtEl>
                                        <p:attrNameLst>
                                          <p:attrName>ppt_w</p:attrName>
                                        </p:attrNameLst>
                                      </p:cBhvr>
                                      <p:tavLst>
                                        <p:tav tm="0">
                                          <p:val>
                                            <p:fltVal val="0"/>
                                          </p:val>
                                        </p:tav>
                                        <p:tav tm="100000">
                                          <p:val>
                                            <p:strVal val="#ppt_w"/>
                                          </p:val>
                                        </p:tav>
                                      </p:tavLst>
                                    </p:anim>
                                    <p:anim calcmode="lin" valueType="num">
                                      <p:cBhvr>
                                        <p:cTn id="16" dur="1000" fill="hold"/>
                                        <p:tgtEl>
                                          <p:spTgt spid="4"/>
                                        </p:tgtEl>
                                        <p:attrNameLst>
                                          <p:attrName>ppt_h</p:attrName>
                                        </p:attrNameLst>
                                      </p:cBhvr>
                                      <p:tavLst>
                                        <p:tav tm="0">
                                          <p:val>
                                            <p:fltVal val="0"/>
                                          </p:val>
                                        </p:tav>
                                        <p:tav tm="100000">
                                          <p:val>
                                            <p:strVal val="#ppt_h"/>
                                          </p:val>
                                        </p:tav>
                                      </p:tavLst>
                                    </p:anim>
                                    <p:anim calcmode="lin" valueType="num">
                                      <p:cBhvr>
                                        <p:cTn id="17" dur="1000" fill="hold"/>
                                        <p:tgtEl>
                                          <p:spTgt spid="4"/>
                                        </p:tgtEl>
                                        <p:attrNameLst>
                                          <p:attrName>style.rotation</p:attrName>
                                        </p:attrNameLst>
                                      </p:cBhvr>
                                      <p:tavLst>
                                        <p:tav tm="0">
                                          <p:val>
                                            <p:fltVal val="90"/>
                                          </p:val>
                                        </p:tav>
                                        <p:tav tm="100000">
                                          <p:val>
                                            <p:fltVal val="0"/>
                                          </p:val>
                                        </p:tav>
                                      </p:tavLst>
                                    </p:anim>
                                    <p:animEffect transition="in" filter="fade">
                                      <p:cBhvr>
                                        <p:cTn id="18"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r>
              <a:rPr lang="en-US" dirty="0"/>
              <a:t>The Infinity Loop</a:t>
            </a:r>
          </a:p>
        </p:txBody>
      </p:sp>
      <p:pic>
        <p:nvPicPr>
          <p:cNvPr id="1026" name="Picture 2" descr="https://cdn-images-1.medium.com/max/2560/1*EBXc9eJ1YRFLtkNI_djaAw.png">
            <a:extLst>
              <a:ext uri="{FF2B5EF4-FFF2-40B4-BE49-F238E27FC236}">
                <a16:creationId xmlns:a16="http://schemas.microsoft.com/office/drawing/2014/main" id="{BEB5BDAC-A21E-4D63-8C67-716C5B1508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3200" y="822482"/>
            <a:ext cx="10303329" cy="5302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3163815"/>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r>
              <a:rPr lang="en-US" dirty="0"/>
              <a:t>CI / CD / CD</a:t>
            </a:r>
          </a:p>
        </p:txBody>
      </p:sp>
      <p:pic>
        <p:nvPicPr>
          <p:cNvPr id="3" name="Picture 2">
            <a:extLst>
              <a:ext uri="{FF2B5EF4-FFF2-40B4-BE49-F238E27FC236}">
                <a16:creationId xmlns:a16="http://schemas.microsoft.com/office/drawing/2014/main" id="{806AEC2A-51E1-45B4-AD99-259117B67861}"/>
              </a:ext>
            </a:extLst>
          </p:cNvPr>
          <p:cNvPicPr>
            <a:picLocks noChangeAspect="1"/>
          </p:cNvPicPr>
          <p:nvPr/>
        </p:nvPicPr>
        <p:blipFill>
          <a:blip r:embed="rId2"/>
          <a:stretch>
            <a:fillRect/>
          </a:stretch>
        </p:blipFill>
        <p:spPr>
          <a:xfrm>
            <a:off x="812800" y="615950"/>
            <a:ext cx="10810875" cy="5762625"/>
          </a:xfrm>
          <a:prstGeom prst="rect">
            <a:avLst/>
          </a:prstGeom>
        </p:spPr>
      </p:pic>
    </p:spTree>
    <p:extLst>
      <p:ext uri="{BB962C8B-B14F-4D97-AF65-F5344CB8AC3E}">
        <p14:creationId xmlns:p14="http://schemas.microsoft.com/office/powerpoint/2010/main" val="3279433640"/>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r>
              <a:rPr lang="en-US" dirty="0"/>
              <a:t>CI / CD / CD</a:t>
            </a:r>
          </a:p>
        </p:txBody>
      </p:sp>
      <p:pic>
        <p:nvPicPr>
          <p:cNvPr id="4" name="Picture 3">
            <a:extLst>
              <a:ext uri="{FF2B5EF4-FFF2-40B4-BE49-F238E27FC236}">
                <a16:creationId xmlns:a16="http://schemas.microsoft.com/office/drawing/2014/main" id="{99BB98E3-A21A-4315-8F18-9F0B1F2F40A9}"/>
              </a:ext>
            </a:extLst>
          </p:cNvPr>
          <p:cNvPicPr>
            <a:picLocks noChangeAspect="1"/>
          </p:cNvPicPr>
          <p:nvPr/>
        </p:nvPicPr>
        <p:blipFill>
          <a:blip r:embed="rId2"/>
          <a:stretch>
            <a:fillRect/>
          </a:stretch>
        </p:blipFill>
        <p:spPr>
          <a:xfrm>
            <a:off x="272554" y="1404257"/>
            <a:ext cx="11630976" cy="4094346"/>
          </a:xfrm>
          <a:prstGeom prst="rect">
            <a:avLst/>
          </a:prstGeom>
        </p:spPr>
      </p:pic>
    </p:spTree>
    <p:extLst>
      <p:ext uri="{BB962C8B-B14F-4D97-AF65-F5344CB8AC3E}">
        <p14:creationId xmlns:p14="http://schemas.microsoft.com/office/powerpoint/2010/main" val="2476660127"/>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r>
              <a:rPr lang="en-US" dirty="0"/>
              <a:t>Pipelines</a:t>
            </a:r>
          </a:p>
        </p:txBody>
      </p:sp>
      <p:pic>
        <p:nvPicPr>
          <p:cNvPr id="3" name="Picture 2">
            <a:extLst>
              <a:ext uri="{FF2B5EF4-FFF2-40B4-BE49-F238E27FC236}">
                <a16:creationId xmlns:a16="http://schemas.microsoft.com/office/drawing/2014/main" id="{FF5FC0AA-83F1-45A5-BF84-F9894209909E}"/>
              </a:ext>
            </a:extLst>
          </p:cNvPr>
          <p:cNvPicPr>
            <a:picLocks noChangeAspect="1"/>
          </p:cNvPicPr>
          <p:nvPr/>
        </p:nvPicPr>
        <p:blipFill>
          <a:blip r:embed="rId2"/>
          <a:stretch>
            <a:fillRect/>
          </a:stretch>
        </p:blipFill>
        <p:spPr>
          <a:xfrm>
            <a:off x="596353" y="1959429"/>
            <a:ext cx="11243767" cy="2656340"/>
          </a:xfrm>
          <a:prstGeom prst="rect">
            <a:avLst/>
          </a:prstGeom>
        </p:spPr>
      </p:pic>
    </p:spTree>
    <p:extLst>
      <p:ext uri="{BB962C8B-B14F-4D97-AF65-F5344CB8AC3E}">
        <p14:creationId xmlns:p14="http://schemas.microsoft.com/office/powerpoint/2010/main" val="860017486"/>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Kaya Records</a:t>
            </a:r>
          </a:p>
        </p:txBody>
      </p:sp>
    </p:spTree>
    <p:extLst>
      <p:ext uri="{BB962C8B-B14F-4D97-AF65-F5344CB8AC3E}">
        <p14:creationId xmlns:p14="http://schemas.microsoft.com/office/powerpoint/2010/main" val="188886648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63CE7878-6409-465B-8E41-0C6C0D9C1D5B}"/>
              </a:ext>
            </a:extLst>
          </p:cNvPr>
          <p:cNvSpPr>
            <a:spLocks noGrp="1"/>
          </p:cNvSpPr>
          <p:nvPr>
            <p:ph type="body" sz="quarter" idx="10"/>
          </p:nvPr>
        </p:nvSpPr>
        <p:spPr>
          <a:xfrm>
            <a:off x="203200" y="-44450"/>
            <a:ext cx="8193088" cy="794064"/>
          </a:xfrm>
        </p:spPr>
        <p:txBody>
          <a:bodyPr/>
          <a:lstStyle/>
          <a:p>
            <a:r>
              <a:rPr lang="en-US" dirty="0"/>
              <a:t>Problem Domain</a:t>
            </a:r>
          </a:p>
        </p:txBody>
      </p:sp>
      <p:sp>
        <p:nvSpPr>
          <p:cNvPr id="19" name="Content Placeholder 3">
            <a:extLst>
              <a:ext uri="{FF2B5EF4-FFF2-40B4-BE49-F238E27FC236}">
                <a16:creationId xmlns:a16="http://schemas.microsoft.com/office/drawing/2014/main" id="{D8B642F4-AB8D-4B52-A7C9-9893E1DDCAA6}"/>
              </a:ext>
            </a:extLst>
          </p:cNvPr>
          <p:cNvSpPr>
            <a:spLocks noGrp="1"/>
          </p:cNvSpPr>
          <p:nvPr>
            <p:ph idx="1"/>
          </p:nvPr>
        </p:nvSpPr>
        <p:spPr>
          <a:xfrm>
            <a:off x="203199" y="883098"/>
            <a:ext cx="8192888" cy="4961358"/>
          </a:xfrm>
        </p:spPr>
        <p:txBody>
          <a:bodyPr/>
          <a:lstStyle/>
          <a:p>
            <a:r>
              <a:rPr lang="en-US" sz="3200" dirty="0"/>
              <a:t>Driving Forces</a:t>
            </a:r>
          </a:p>
          <a:p>
            <a:pPr marL="571500" indent="-571500">
              <a:buFont typeface="Arial" panose="020B0604020202020204" pitchFamily="34" charset="0"/>
              <a:buChar char="•"/>
            </a:pPr>
            <a:r>
              <a:rPr lang="en-US" sz="3200" dirty="0"/>
              <a:t>Digital Transformation</a:t>
            </a:r>
          </a:p>
          <a:p>
            <a:pPr marL="571500" indent="-571500">
              <a:buFont typeface="Arial" panose="020B0604020202020204" pitchFamily="34" charset="0"/>
              <a:buChar char="•"/>
            </a:pPr>
            <a:r>
              <a:rPr lang="en-US" sz="3200" dirty="0"/>
              <a:t>Digital Disruption</a:t>
            </a:r>
          </a:p>
          <a:p>
            <a:pPr marL="571500" indent="-571500">
              <a:buFont typeface="Arial" panose="020B0604020202020204" pitchFamily="34" charset="0"/>
              <a:buChar char="•"/>
            </a:pPr>
            <a:r>
              <a:rPr lang="en-US" sz="3200" dirty="0"/>
              <a:t>Time-to-Market</a:t>
            </a:r>
          </a:p>
          <a:p>
            <a:pPr marL="571500" indent="-571500">
              <a:buFont typeface="Arial" panose="020B0604020202020204" pitchFamily="34" charset="0"/>
              <a:buChar char="•"/>
            </a:pPr>
            <a:r>
              <a:rPr lang="en-US" sz="3200" dirty="0"/>
              <a:t>Cost optimization</a:t>
            </a:r>
          </a:p>
          <a:p>
            <a:pPr marL="571500" indent="-571500">
              <a:buFont typeface="Arial" panose="020B0604020202020204" pitchFamily="34" charset="0"/>
              <a:buChar char="•"/>
            </a:pPr>
            <a:endParaRPr lang="en-US" sz="3200" dirty="0"/>
          </a:p>
          <a:p>
            <a:r>
              <a:rPr lang="en-US" sz="3200" dirty="0"/>
              <a:t>Cloud Solution</a:t>
            </a:r>
          </a:p>
          <a:p>
            <a:pPr marL="571500" indent="-571500">
              <a:buFont typeface="Arial" panose="020B0604020202020204" pitchFamily="34" charset="0"/>
              <a:buChar char="•"/>
            </a:pPr>
            <a:r>
              <a:rPr lang="en-US" sz="3200" dirty="0"/>
              <a:t>Low cost of entry</a:t>
            </a:r>
          </a:p>
          <a:p>
            <a:pPr marL="571500" indent="-571500">
              <a:buFont typeface="Arial" panose="020B0604020202020204" pitchFamily="34" charset="0"/>
              <a:buChar char="•"/>
            </a:pPr>
            <a:r>
              <a:rPr lang="en-US" sz="3200" dirty="0"/>
              <a:t>Fast innovation</a:t>
            </a:r>
          </a:p>
        </p:txBody>
      </p:sp>
    </p:spTree>
    <p:extLst>
      <p:ext uri="{BB962C8B-B14F-4D97-AF65-F5344CB8AC3E}">
        <p14:creationId xmlns:p14="http://schemas.microsoft.com/office/powerpoint/2010/main" val="3157261382"/>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63CE7878-6409-465B-8E41-0C6C0D9C1D5B}"/>
              </a:ext>
            </a:extLst>
          </p:cNvPr>
          <p:cNvSpPr>
            <a:spLocks noGrp="1"/>
          </p:cNvSpPr>
          <p:nvPr>
            <p:ph type="body" sz="quarter" idx="10"/>
          </p:nvPr>
        </p:nvSpPr>
        <p:spPr>
          <a:xfrm>
            <a:off x="203200" y="-44450"/>
            <a:ext cx="8193088" cy="794064"/>
          </a:xfrm>
        </p:spPr>
        <p:txBody>
          <a:bodyPr/>
          <a:lstStyle/>
          <a:p>
            <a:r>
              <a:rPr lang="en-US" dirty="0"/>
              <a:t>Problem Domain</a:t>
            </a:r>
          </a:p>
        </p:txBody>
      </p:sp>
      <p:sp>
        <p:nvSpPr>
          <p:cNvPr id="19" name="Content Placeholder 3">
            <a:extLst>
              <a:ext uri="{FF2B5EF4-FFF2-40B4-BE49-F238E27FC236}">
                <a16:creationId xmlns:a16="http://schemas.microsoft.com/office/drawing/2014/main" id="{D8B642F4-AB8D-4B52-A7C9-9893E1DDCAA6}"/>
              </a:ext>
            </a:extLst>
          </p:cNvPr>
          <p:cNvSpPr>
            <a:spLocks noGrp="1"/>
          </p:cNvSpPr>
          <p:nvPr>
            <p:ph idx="1"/>
          </p:nvPr>
        </p:nvSpPr>
        <p:spPr>
          <a:xfrm>
            <a:off x="203199" y="883098"/>
            <a:ext cx="10557330" cy="6259599"/>
          </a:xfrm>
        </p:spPr>
        <p:txBody>
          <a:bodyPr/>
          <a:lstStyle/>
          <a:p>
            <a:r>
              <a:rPr lang="en-US" sz="3200" dirty="0"/>
              <a:t>Want to move from a focus on </a:t>
            </a:r>
            <a:r>
              <a:rPr lang="en-US" sz="3200" b="1" dirty="0"/>
              <a:t>RESOURCE OPTIMIZATION </a:t>
            </a:r>
            <a:r>
              <a:rPr lang="en-US" sz="3200" dirty="0"/>
              <a:t>to a focus on </a:t>
            </a:r>
            <a:r>
              <a:rPr lang="en-US" sz="3200" b="1" dirty="0"/>
              <a:t>TIME TO MARKET</a:t>
            </a:r>
          </a:p>
          <a:p>
            <a:pPr marL="571500" indent="-571500">
              <a:buFont typeface="Arial" panose="020B0604020202020204" pitchFamily="34" charset="0"/>
              <a:buChar char="•"/>
            </a:pPr>
            <a:r>
              <a:rPr lang="en-US" sz="3200" dirty="0"/>
              <a:t>99% of all organizations are optimized on resources, better known as PEOPLE</a:t>
            </a:r>
          </a:p>
          <a:p>
            <a:pPr marL="571500" indent="-571500">
              <a:buFont typeface="Arial" panose="020B0604020202020204" pitchFamily="34" charset="0"/>
              <a:buChar char="•"/>
            </a:pPr>
            <a:r>
              <a:rPr lang="en-US" sz="3200" dirty="0"/>
              <a:t>Everyone that does the same thing is on the same team</a:t>
            </a:r>
          </a:p>
          <a:p>
            <a:pPr marL="914335" lvl="1" indent="-571500">
              <a:buFont typeface="Arial" panose="020B0604020202020204" pitchFamily="34" charset="0"/>
              <a:buChar char="•"/>
            </a:pPr>
            <a:r>
              <a:rPr lang="en-US" sz="2048" dirty="0"/>
              <a:t>People are interchangeable</a:t>
            </a:r>
          </a:p>
          <a:p>
            <a:pPr marL="914335" lvl="1" indent="-571500">
              <a:buFont typeface="Arial" panose="020B0604020202020204" pitchFamily="34" charset="0"/>
              <a:buChar char="•"/>
            </a:pPr>
            <a:r>
              <a:rPr lang="en-US" sz="2048" dirty="0"/>
              <a:t>Well defined process drives delivery to ensure predictability</a:t>
            </a:r>
          </a:p>
          <a:p>
            <a:pPr marL="914335" lvl="1" indent="-571500">
              <a:buFont typeface="Arial" panose="020B0604020202020204" pitchFamily="34" charset="0"/>
              <a:buChar char="•"/>
            </a:pPr>
            <a:r>
              <a:rPr lang="en-US" sz="2048" dirty="0"/>
              <a:t>Hierarchical, top-down environment with very little empowerment</a:t>
            </a:r>
          </a:p>
          <a:p>
            <a:pPr marL="914335" lvl="1" indent="-571500">
              <a:buFont typeface="Arial" panose="020B0604020202020204" pitchFamily="34" charset="0"/>
              <a:buChar char="•"/>
            </a:pPr>
            <a:r>
              <a:rPr lang="en-US" sz="2048" dirty="0"/>
              <a:t>Departments are silos</a:t>
            </a:r>
          </a:p>
          <a:p>
            <a:pPr marL="914335" lvl="1" indent="-571500">
              <a:buFont typeface="Arial" panose="020B0604020202020204" pitchFamily="34" charset="0"/>
              <a:buChar char="•"/>
            </a:pPr>
            <a:r>
              <a:rPr lang="en-US" sz="2048" dirty="0"/>
              <a:t>Multi-skill “collaboration” requires tickets and approvals</a:t>
            </a:r>
          </a:p>
          <a:p>
            <a:pPr marL="571500" indent="-571500">
              <a:buFont typeface="Arial" panose="020B0604020202020204" pitchFamily="34" charset="0"/>
              <a:buChar char="•"/>
            </a:pPr>
            <a:r>
              <a:rPr lang="en-US" sz="3200" dirty="0"/>
              <a:t>Future State: Multi-functional team</a:t>
            </a:r>
          </a:p>
          <a:p>
            <a:pPr marL="914335" lvl="1" indent="-571500">
              <a:buFont typeface="Arial" panose="020B0604020202020204" pitchFamily="34" charset="0"/>
              <a:buChar char="•"/>
            </a:pPr>
            <a:r>
              <a:rPr lang="en-US" sz="2048" dirty="0"/>
              <a:t>Automation drives predictability</a:t>
            </a:r>
          </a:p>
          <a:p>
            <a:pPr marL="914335" lvl="1" indent="-571500">
              <a:buFont typeface="Arial" panose="020B0604020202020204" pitchFamily="34" charset="0"/>
              <a:buChar char="•"/>
            </a:pPr>
            <a:r>
              <a:rPr lang="en-US" sz="2048" dirty="0"/>
              <a:t>Self-organizing teams</a:t>
            </a:r>
          </a:p>
          <a:p>
            <a:pPr marL="914335" lvl="1" indent="-571500">
              <a:buFont typeface="Arial" panose="020B0604020202020204" pitchFamily="34" charset="0"/>
              <a:buChar char="•"/>
            </a:pPr>
            <a:r>
              <a:rPr lang="en-US" sz="2048" dirty="0"/>
              <a:t>Silos are knocked down</a:t>
            </a:r>
          </a:p>
          <a:p>
            <a:pPr marL="914335" lvl="1" indent="-571500">
              <a:buFont typeface="Arial" panose="020B0604020202020204" pitchFamily="34" charset="0"/>
              <a:buChar char="•"/>
            </a:pPr>
            <a:r>
              <a:rPr lang="en-US" sz="2048" dirty="0"/>
              <a:t>Collaboration is through Agile and DevOps concepts</a:t>
            </a:r>
          </a:p>
        </p:txBody>
      </p:sp>
    </p:spTree>
    <p:extLst>
      <p:ext uri="{BB962C8B-B14F-4D97-AF65-F5344CB8AC3E}">
        <p14:creationId xmlns:p14="http://schemas.microsoft.com/office/powerpoint/2010/main" val="626955811"/>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63CE7878-6409-465B-8E41-0C6C0D9C1D5B}"/>
              </a:ext>
            </a:extLst>
          </p:cNvPr>
          <p:cNvSpPr>
            <a:spLocks noGrp="1"/>
          </p:cNvSpPr>
          <p:nvPr>
            <p:ph type="body" sz="quarter" idx="10"/>
          </p:nvPr>
        </p:nvSpPr>
        <p:spPr>
          <a:xfrm>
            <a:off x="203200" y="-44450"/>
            <a:ext cx="8193088" cy="794064"/>
          </a:xfrm>
        </p:spPr>
        <p:txBody>
          <a:bodyPr/>
          <a:lstStyle/>
          <a:p>
            <a:r>
              <a:rPr lang="en-US" dirty="0"/>
              <a:t>Introducing Kaya Records</a:t>
            </a:r>
          </a:p>
        </p:txBody>
      </p:sp>
      <p:pic>
        <p:nvPicPr>
          <p:cNvPr id="9" name="Picture 8" descr="002_VinylRecord_Slide.png">
            <a:extLst>
              <a:ext uri="{FF2B5EF4-FFF2-40B4-BE49-F238E27FC236}">
                <a16:creationId xmlns:a16="http://schemas.microsoft.com/office/drawing/2014/main" id="{6B8B4EA2-4540-42BD-8990-867361DB1D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75856" y="2361475"/>
            <a:ext cx="5283200" cy="4308532"/>
          </a:xfrm>
          <a:prstGeom prst="rect">
            <a:avLst/>
          </a:prstGeom>
          <a:solidFill>
            <a:schemeClr val="bg2">
              <a:lumMod val="10000"/>
            </a:schemeClr>
          </a:solidFill>
        </p:spPr>
      </p:pic>
      <p:sp>
        <p:nvSpPr>
          <p:cNvPr id="10" name="Content Placeholder 3">
            <a:extLst>
              <a:ext uri="{FF2B5EF4-FFF2-40B4-BE49-F238E27FC236}">
                <a16:creationId xmlns:a16="http://schemas.microsoft.com/office/drawing/2014/main" id="{334642C6-F077-45AE-B2B4-3B57AB492FCE}"/>
              </a:ext>
            </a:extLst>
          </p:cNvPr>
          <p:cNvSpPr>
            <a:spLocks noGrp="1"/>
          </p:cNvSpPr>
          <p:nvPr>
            <p:ph idx="1"/>
          </p:nvPr>
        </p:nvSpPr>
        <p:spPr>
          <a:xfrm>
            <a:off x="1321012" y="970769"/>
            <a:ext cx="8192888" cy="1169551"/>
          </a:xfrm>
        </p:spPr>
        <p:txBody>
          <a:bodyPr/>
          <a:lstStyle/>
          <a:p>
            <a:r>
              <a:rPr lang="en-US" sz="3200" dirty="0"/>
              <a:t>Music Store Company / Sells Vinyl Records</a:t>
            </a:r>
          </a:p>
          <a:p>
            <a:r>
              <a:rPr lang="en-US" sz="3200" dirty="0"/>
              <a:t>Has an Online Shop / Needs to Compete Now</a:t>
            </a:r>
          </a:p>
        </p:txBody>
      </p:sp>
    </p:spTree>
    <p:extLst>
      <p:ext uri="{BB962C8B-B14F-4D97-AF65-F5344CB8AC3E}">
        <p14:creationId xmlns:p14="http://schemas.microsoft.com/office/powerpoint/2010/main" val="834357657"/>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63CE7878-6409-465B-8E41-0C6C0D9C1D5B}"/>
              </a:ext>
            </a:extLst>
          </p:cNvPr>
          <p:cNvSpPr>
            <a:spLocks noGrp="1"/>
          </p:cNvSpPr>
          <p:nvPr>
            <p:ph type="body" sz="quarter" idx="10"/>
          </p:nvPr>
        </p:nvSpPr>
        <p:spPr>
          <a:xfrm>
            <a:off x="203200" y="-44450"/>
            <a:ext cx="8193088" cy="794064"/>
          </a:xfrm>
        </p:spPr>
        <p:txBody>
          <a:bodyPr/>
          <a:lstStyle/>
          <a:p>
            <a:r>
              <a:rPr lang="en-US" dirty="0"/>
              <a:t>Issues</a:t>
            </a:r>
          </a:p>
        </p:txBody>
      </p:sp>
      <p:pic>
        <p:nvPicPr>
          <p:cNvPr id="9" name="Picture 8" descr="OOM2017177_Xpirit_GDB_Slide_Investment.png">
            <a:extLst>
              <a:ext uri="{FF2B5EF4-FFF2-40B4-BE49-F238E27FC236}">
                <a16:creationId xmlns:a16="http://schemas.microsoft.com/office/drawing/2014/main" id="{B055658C-9779-4ADB-BDEE-9BF7D943F3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6144" y="1436915"/>
            <a:ext cx="8010144" cy="5407152"/>
          </a:xfrm>
          <a:prstGeom prst="rect">
            <a:avLst/>
          </a:prstGeom>
          <a:solidFill>
            <a:schemeClr val="bg2">
              <a:lumMod val="10000"/>
            </a:schemeClr>
          </a:solidFill>
        </p:spPr>
      </p:pic>
      <p:sp>
        <p:nvSpPr>
          <p:cNvPr id="10" name="Content Placeholder 3">
            <a:extLst>
              <a:ext uri="{FF2B5EF4-FFF2-40B4-BE49-F238E27FC236}">
                <a16:creationId xmlns:a16="http://schemas.microsoft.com/office/drawing/2014/main" id="{01826199-C2E8-4817-84BC-D6359C5136D4}"/>
              </a:ext>
            </a:extLst>
          </p:cNvPr>
          <p:cNvSpPr>
            <a:spLocks noGrp="1"/>
          </p:cNvSpPr>
          <p:nvPr>
            <p:ph idx="1"/>
          </p:nvPr>
        </p:nvSpPr>
        <p:spPr>
          <a:xfrm>
            <a:off x="8396288" y="1328973"/>
            <a:ext cx="4093247" cy="2615572"/>
          </a:xfrm>
        </p:spPr>
        <p:txBody>
          <a:bodyPr/>
          <a:lstStyle/>
          <a:p>
            <a:r>
              <a:rPr lang="en-US" sz="3200" dirty="0"/>
              <a:t>New Investment Needed in Data Center</a:t>
            </a:r>
          </a:p>
        </p:txBody>
      </p:sp>
    </p:spTree>
    <p:extLst>
      <p:ext uri="{BB962C8B-B14F-4D97-AF65-F5344CB8AC3E}">
        <p14:creationId xmlns:p14="http://schemas.microsoft.com/office/powerpoint/2010/main" val="1311390649"/>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sz="4400" dirty="0"/>
              <a:t>Agenda</a:t>
            </a:r>
          </a:p>
        </p:txBody>
      </p:sp>
      <p:sp>
        <p:nvSpPr>
          <p:cNvPr id="33" name="Rectangle 32"/>
          <p:cNvSpPr/>
          <p:nvPr/>
        </p:nvSpPr>
        <p:spPr>
          <a:xfrm>
            <a:off x="9790715" y="2340448"/>
            <a:ext cx="2340647" cy="2028258"/>
          </a:xfrm>
          <a:prstGeom prst="rect">
            <a:avLst/>
          </a:prstGeom>
          <a:solidFill>
            <a:srgbClr val="D94D3A"/>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43103" tIns="143103" rIns="143103" bIns="143103" numCol="1" spcCol="1270" anchor="ctr" anchorCtr="0">
            <a:noAutofit/>
          </a:bodyPr>
          <a:lstStyle/>
          <a:p>
            <a:pPr defTabSz="1042695">
              <a:lnSpc>
                <a:spcPct val="90000"/>
              </a:lnSpc>
              <a:spcBef>
                <a:spcPct val="0"/>
              </a:spcBef>
              <a:spcAft>
                <a:spcPct val="35000"/>
              </a:spcAft>
            </a:pPr>
            <a:r>
              <a:rPr lang="en-US" sz="2346" dirty="0">
                <a:solidFill>
                  <a:srgbClr val="FDFDFD"/>
                </a:solidFill>
              </a:rPr>
              <a:t>Conclusion</a:t>
            </a:r>
          </a:p>
        </p:txBody>
      </p:sp>
      <p:sp>
        <p:nvSpPr>
          <p:cNvPr id="30" name="Rectangle 29"/>
          <p:cNvSpPr/>
          <p:nvPr/>
        </p:nvSpPr>
        <p:spPr>
          <a:xfrm>
            <a:off x="2655430" y="2340448"/>
            <a:ext cx="2340647" cy="2028258"/>
          </a:xfrm>
          <a:prstGeom prst="rect">
            <a:avLst/>
          </a:prstGeom>
          <a:solidFill>
            <a:srgbClr val="FF990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43103" tIns="143103" rIns="143103" bIns="143103" numCol="1" spcCol="1270" anchor="ctr" anchorCtr="0">
            <a:noAutofit/>
          </a:bodyPr>
          <a:lstStyle/>
          <a:p>
            <a:pPr defTabSz="1042695">
              <a:lnSpc>
                <a:spcPct val="90000"/>
              </a:lnSpc>
              <a:spcBef>
                <a:spcPct val="0"/>
              </a:spcBef>
              <a:spcAft>
                <a:spcPct val="35000"/>
              </a:spcAft>
            </a:pPr>
            <a:r>
              <a:rPr lang="en-US" sz="2346" dirty="0">
                <a:solidFill>
                  <a:srgbClr val="FDFDFD"/>
                </a:solidFill>
              </a:rPr>
              <a:t>What is DevOps?</a:t>
            </a:r>
          </a:p>
        </p:txBody>
      </p:sp>
      <p:sp>
        <p:nvSpPr>
          <p:cNvPr id="29" name="Rectangle 28"/>
          <p:cNvSpPr/>
          <p:nvPr/>
        </p:nvSpPr>
        <p:spPr>
          <a:xfrm>
            <a:off x="276227" y="2340448"/>
            <a:ext cx="2340647" cy="2028258"/>
          </a:xfrm>
          <a:prstGeom prst="rect">
            <a:avLst/>
          </a:prstGeom>
          <a:solidFill>
            <a:srgbClr val="D94D3A"/>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43103" tIns="143103" rIns="143103" bIns="143103" numCol="1" spcCol="1270" anchor="ctr" anchorCtr="0">
            <a:noAutofit/>
          </a:bodyPr>
          <a:lstStyle/>
          <a:p>
            <a:pPr defTabSz="1042695">
              <a:lnSpc>
                <a:spcPct val="90000"/>
              </a:lnSpc>
              <a:spcBef>
                <a:spcPct val="0"/>
              </a:spcBef>
              <a:spcAft>
                <a:spcPct val="35000"/>
              </a:spcAft>
            </a:pPr>
            <a:r>
              <a:rPr lang="en-US" sz="2346" dirty="0">
                <a:solidFill>
                  <a:srgbClr val="FDFDFD"/>
                </a:solidFill>
              </a:rPr>
              <a:t>Introduction</a:t>
            </a:r>
          </a:p>
        </p:txBody>
      </p:sp>
      <p:sp>
        <p:nvSpPr>
          <p:cNvPr id="32" name="Rectangle 31"/>
          <p:cNvSpPr/>
          <p:nvPr/>
        </p:nvSpPr>
        <p:spPr>
          <a:xfrm>
            <a:off x="7414968" y="2340448"/>
            <a:ext cx="2340647" cy="2028258"/>
          </a:xfrm>
          <a:prstGeom prst="rect">
            <a:avLst/>
          </a:prstGeom>
          <a:solidFill>
            <a:srgbClr val="FF9900"/>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3103" tIns="143103" rIns="143103" bIns="143103" numCol="1" spcCol="1270" anchor="ctr" anchorCtr="0">
            <a:noAutofit/>
          </a:bodyPr>
          <a:lstStyle/>
          <a:p>
            <a:pPr defTabSz="1042695">
              <a:lnSpc>
                <a:spcPct val="90000"/>
              </a:lnSpc>
              <a:spcBef>
                <a:spcPct val="0"/>
              </a:spcBef>
              <a:spcAft>
                <a:spcPct val="35000"/>
              </a:spcAft>
            </a:pPr>
            <a:r>
              <a:rPr lang="en-US" sz="2346" dirty="0">
                <a:solidFill>
                  <a:srgbClr val="FDFDFD"/>
                </a:solidFill>
              </a:rPr>
              <a:t>Drive Toward Excellence</a:t>
            </a:r>
          </a:p>
        </p:txBody>
      </p:sp>
      <p:sp>
        <p:nvSpPr>
          <p:cNvPr id="31" name="Rectangle 30"/>
          <p:cNvSpPr/>
          <p:nvPr/>
        </p:nvSpPr>
        <p:spPr>
          <a:xfrm>
            <a:off x="5035584" y="2340448"/>
            <a:ext cx="2340647" cy="2028258"/>
          </a:xfrm>
          <a:prstGeom prst="rect">
            <a:avLst/>
          </a:prstGeom>
          <a:solidFill>
            <a:srgbClr val="D94D3A"/>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43103" tIns="143103" rIns="143103" bIns="143103" numCol="1" spcCol="1270" anchor="ctr" anchorCtr="0">
            <a:noAutofit/>
          </a:bodyPr>
          <a:lstStyle/>
          <a:p>
            <a:pPr defTabSz="1042695">
              <a:lnSpc>
                <a:spcPct val="90000"/>
              </a:lnSpc>
              <a:spcBef>
                <a:spcPct val="0"/>
              </a:spcBef>
              <a:spcAft>
                <a:spcPct val="35000"/>
              </a:spcAft>
            </a:pPr>
            <a:r>
              <a:rPr lang="en-US" sz="2346" dirty="0">
                <a:solidFill>
                  <a:srgbClr val="FDFDFD"/>
                </a:solidFill>
              </a:rPr>
              <a:t>Kaya Records – Problem Domain</a:t>
            </a:r>
          </a:p>
        </p:txBody>
      </p:sp>
    </p:spTree>
    <p:extLst>
      <p:ext uri="{BB962C8B-B14F-4D97-AF65-F5344CB8AC3E}">
        <p14:creationId xmlns:p14="http://schemas.microsoft.com/office/powerpoint/2010/main" val="40752878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63CE7878-6409-465B-8E41-0C6C0D9C1D5B}"/>
              </a:ext>
            </a:extLst>
          </p:cNvPr>
          <p:cNvSpPr>
            <a:spLocks noGrp="1"/>
          </p:cNvSpPr>
          <p:nvPr>
            <p:ph type="body" sz="quarter" idx="10"/>
          </p:nvPr>
        </p:nvSpPr>
        <p:spPr>
          <a:xfrm>
            <a:off x="203200" y="-44450"/>
            <a:ext cx="8193088" cy="794064"/>
          </a:xfrm>
        </p:spPr>
        <p:txBody>
          <a:bodyPr/>
          <a:lstStyle/>
          <a:p>
            <a:r>
              <a:rPr lang="en-US" dirty="0"/>
              <a:t>Issues</a:t>
            </a:r>
          </a:p>
        </p:txBody>
      </p:sp>
      <p:pic>
        <p:nvPicPr>
          <p:cNvPr id="6" name="Picture 5" descr="OOM2017177_Xpirit_GDB_Slide_Changes.png">
            <a:extLst>
              <a:ext uri="{FF2B5EF4-FFF2-40B4-BE49-F238E27FC236}">
                <a16:creationId xmlns:a16="http://schemas.microsoft.com/office/drawing/2014/main" id="{F4C0A397-882F-463F-8C53-3B9A887E3A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712062" y="352582"/>
            <a:ext cx="4983480" cy="6187440"/>
          </a:xfrm>
          <a:prstGeom prst="rect">
            <a:avLst/>
          </a:prstGeom>
          <a:solidFill>
            <a:schemeClr val="bg2">
              <a:lumMod val="10000"/>
            </a:schemeClr>
          </a:solidFill>
        </p:spPr>
      </p:pic>
      <p:sp>
        <p:nvSpPr>
          <p:cNvPr id="10" name="Content Placeholder 3">
            <a:extLst>
              <a:ext uri="{FF2B5EF4-FFF2-40B4-BE49-F238E27FC236}">
                <a16:creationId xmlns:a16="http://schemas.microsoft.com/office/drawing/2014/main" id="{DBD461F3-CB64-41A0-A727-351B85881F91}"/>
              </a:ext>
            </a:extLst>
          </p:cNvPr>
          <p:cNvSpPr>
            <a:spLocks noGrp="1"/>
          </p:cNvSpPr>
          <p:nvPr>
            <p:ph idx="1"/>
          </p:nvPr>
        </p:nvSpPr>
        <p:spPr>
          <a:xfrm>
            <a:off x="0" y="2276030"/>
            <a:ext cx="4093247" cy="1514261"/>
          </a:xfrm>
        </p:spPr>
        <p:txBody>
          <a:bodyPr/>
          <a:lstStyle/>
          <a:p>
            <a:r>
              <a:rPr lang="en-US" sz="3200" dirty="0"/>
              <a:t>Hard to Make Changes to the Current Application</a:t>
            </a:r>
          </a:p>
        </p:txBody>
      </p:sp>
    </p:spTree>
    <p:extLst>
      <p:ext uri="{BB962C8B-B14F-4D97-AF65-F5344CB8AC3E}">
        <p14:creationId xmlns:p14="http://schemas.microsoft.com/office/powerpoint/2010/main" val="1485930183"/>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63CE7878-6409-465B-8E41-0C6C0D9C1D5B}"/>
              </a:ext>
            </a:extLst>
          </p:cNvPr>
          <p:cNvSpPr>
            <a:spLocks noGrp="1"/>
          </p:cNvSpPr>
          <p:nvPr>
            <p:ph type="body" sz="quarter" idx="10"/>
          </p:nvPr>
        </p:nvSpPr>
        <p:spPr>
          <a:xfrm>
            <a:off x="203200" y="-44450"/>
            <a:ext cx="8193088" cy="794064"/>
          </a:xfrm>
        </p:spPr>
        <p:txBody>
          <a:bodyPr/>
          <a:lstStyle/>
          <a:p>
            <a:r>
              <a:rPr lang="en-US" dirty="0"/>
              <a:t>Issues</a:t>
            </a:r>
          </a:p>
        </p:txBody>
      </p:sp>
      <p:pic>
        <p:nvPicPr>
          <p:cNvPr id="9" name="Picture 8" descr="OOM2017177_Xpirit_GDB_Slide_Downtime.png">
            <a:extLst>
              <a:ext uri="{FF2B5EF4-FFF2-40B4-BE49-F238E27FC236}">
                <a16:creationId xmlns:a16="http://schemas.microsoft.com/office/drawing/2014/main" id="{A1D459FD-F1AB-43FA-B50E-E440C7047C8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79864" y="352582"/>
            <a:ext cx="8489836" cy="5008607"/>
          </a:xfrm>
          <a:prstGeom prst="rect">
            <a:avLst/>
          </a:prstGeom>
          <a:solidFill>
            <a:schemeClr val="bg2">
              <a:lumMod val="10000"/>
            </a:schemeClr>
          </a:solidFill>
        </p:spPr>
      </p:pic>
      <p:sp>
        <p:nvSpPr>
          <p:cNvPr id="10" name="Content Placeholder 3">
            <a:extLst>
              <a:ext uri="{FF2B5EF4-FFF2-40B4-BE49-F238E27FC236}">
                <a16:creationId xmlns:a16="http://schemas.microsoft.com/office/drawing/2014/main" id="{0F60CAC9-E142-4846-A3A3-113A63CB3EF5}"/>
              </a:ext>
            </a:extLst>
          </p:cNvPr>
          <p:cNvSpPr>
            <a:spLocks noGrp="1"/>
          </p:cNvSpPr>
          <p:nvPr>
            <p:ph idx="1"/>
          </p:nvPr>
        </p:nvSpPr>
        <p:spPr>
          <a:xfrm>
            <a:off x="0" y="2099754"/>
            <a:ext cx="4093247" cy="1514261"/>
          </a:xfrm>
        </p:spPr>
        <p:txBody>
          <a:bodyPr/>
          <a:lstStyle/>
          <a:p>
            <a:r>
              <a:rPr lang="en-US" sz="3200" dirty="0"/>
              <a:t>Any Significant Change (Release) Requires Downtime</a:t>
            </a:r>
          </a:p>
        </p:txBody>
      </p:sp>
    </p:spTree>
    <p:extLst>
      <p:ext uri="{BB962C8B-B14F-4D97-AF65-F5344CB8AC3E}">
        <p14:creationId xmlns:p14="http://schemas.microsoft.com/office/powerpoint/2010/main" val="347317001"/>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63CE7878-6409-465B-8E41-0C6C0D9C1D5B}"/>
              </a:ext>
            </a:extLst>
          </p:cNvPr>
          <p:cNvSpPr>
            <a:spLocks noGrp="1"/>
          </p:cNvSpPr>
          <p:nvPr>
            <p:ph type="body" sz="quarter" idx="10"/>
          </p:nvPr>
        </p:nvSpPr>
        <p:spPr>
          <a:xfrm>
            <a:off x="203200" y="-44450"/>
            <a:ext cx="8193088" cy="794064"/>
          </a:xfrm>
        </p:spPr>
        <p:txBody>
          <a:bodyPr/>
          <a:lstStyle/>
          <a:p>
            <a:r>
              <a:rPr lang="en-US" dirty="0"/>
              <a:t>Issues</a:t>
            </a:r>
          </a:p>
        </p:txBody>
      </p:sp>
      <p:sp>
        <p:nvSpPr>
          <p:cNvPr id="5" name="Text Placeholder 16">
            <a:extLst>
              <a:ext uri="{FF2B5EF4-FFF2-40B4-BE49-F238E27FC236}">
                <a16:creationId xmlns:a16="http://schemas.microsoft.com/office/drawing/2014/main" id="{C8D4BB7E-30F9-43EF-8793-937DCC05FB67}"/>
              </a:ext>
            </a:extLst>
          </p:cNvPr>
          <p:cNvSpPr txBox="1">
            <a:spLocks/>
          </p:cNvSpPr>
          <p:nvPr/>
        </p:nvSpPr>
        <p:spPr>
          <a:xfrm>
            <a:off x="203200" y="1117723"/>
            <a:ext cx="3274159" cy="3819752"/>
          </a:xfrm>
          <a:prstGeom prst="rect">
            <a:avLst/>
          </a:prstGeom>
        </p:spPr>
        <p:txBody>
          <a:bodyPr anchor="t"/>
          <a:lstStyle>
            <a:lvl1pPr marL="117452" indent="-117452" algn="l" defTabSz="586003" rtl="0" eaLnBrk="1" latinLnBrk="0" hangingPunct="1">
              <a:spcBef>
                <a:spcPts val="1800"/>
              </a:spcBef>
              <a:buClrTx/>
              <a:buSzPct val="100000"/>
              <a:buFont typeface="Myriad Pro" panose="020B0503030403020204" pitchFamily="34" charset="0"/>
              <a:buChar char=" "/>
              <a:defRPr sz="2400" b="0" i="0" kern="1200">
                <a:solidFill>
                  <a:schemeClr val="accent1"/>
                </a:solidFill>
                <a:latin typeface="+mn-lt"/>
                <a:ea typeface="Montserrat Light" charset="0"/>
                <a:cs typeface="Montserrat Light" charset="0"/>
              </a:defRPr>
            </a:lvl1pPr>
            <a:lvl2pPr marL="586003" indent="-288930" algn="l" defTabSz="586003" rtl="0" eaLnBrk="1" latinLnBrk="0" hangingPunct="1">
              <a:spcBef>
                <a:spcPts val="600"/>
              </a:spcBef>
              <a:buClrTx/>
              <a:buSzPct val="100000"/>
              <a:buFont typeface="Lucida Grande"/>
              <a:buChar char="-"/>
              <a:defRPr sz="2400" b="0" i="0" kern="1200">
                <a:solidFill>
                  <a:schemeClr val="accent1"/>
                </a:solidFill>
                <a:latin typeface="Montserrat Light" charset="0"/>
                <a:ea typeface="Montserrat Light" charset="0"/>
                <a:cs typeface="Montserrat Light" charset="0"/>
              </a:defRPr>
            </a:lvl2pPr>
            <a:lvl3pPr marL="883074" indent="-286898" algn="l" defTabSz="586003" rtl="0" eaLnBrk="1" latinLnBrk="0" hangingPunct="1">
              <a:spcBef>
                <a:spcPts val="600"/>
              </a:spcBef>
              <a:buClrTx/>
              <a:buSzPct val="100000"/>
              <a:buFont typeface="Lucida Grande"/>
              <a:buChar char="•"/>
              <a:defRPr sz="2400" b="0" i="0" kern="1200">
                <a:solidFill>
                  <a:schemeClr val="accent1"/>
                </a:solidFill>
                <a:latin typeface="Montserrat Light" charset="0"/>
                <a:ea typeface="Montserrat Light" charset="0"/>
                <a:cs typeface="Montserrat Light" charset="0"/>
              </a:defRPr>
            </a:lvl3pPr>
            <a:lvl4pPr marL="1096724" indent="-213648" algn="l" defTabSz="586003" rtl="0" eaLnBrk="1" latinLnBrk="0" hangingPunct="1">
              <a:spcBef>
                <a:spcPts val="600"/>
              </a:spcBef>
              <a:buClrTx/>
              <a:buSzPct val="100000"/>
              <a:buFont typeface="Wingdings" panose="05000000000000000000" pitchFamily="2" charset="2"/>
              <a:buChar char="§"/>
              <a:defRPr sz="2400" b="0" i="0" kern="1200" baseline="0">
                <a:solidFill>
                  <a:schemeClr val="accent1"/>
                </a:solidFill>
                <a:latin typeface="Montserrat Light" charset="0"/>
                <a:ea typeface="Montserrat Light" charset="0"/>
                <a:cs typeface="Montserrat Light" charset="0"/>
              </a:defRPr>
            </a:lvl4pPr>
            <a:lvl5pPr marL="1395829" indent="-299107" algn="l" defTabSz="586003" rtl="0" eaLnBrk="1" latinLnBrk="0" hangingPunct="1">
              <a:spcBef>
                <a:spcPts val="600"/>
              </a:spcBef>
              <a:buClrTx/>
              <a:buSzPct val="100000"/>
              <a:buFont typeface="Myriad Pro Light" panose="020B0403030403020204" pitchFamily="34" charset="0"/>
              <a:buChar char="-"/>
              <a:tabLst/>
              <a:defRPr sz="2400" b="0" i="0" kern="1200" baseline="0">
                <a:solidFill>
                  <a:schemeClr val="accent1"/>
                </a:solidFill>
                <a:latin typeface="Montserrat Light" charset="0"/>
                <a:ea typeface="Montserrat Light" charset="0"/>
                <a:cs typeface="Montserrat Light" charset="0"/>
              </a:defRPr>
            </a:lvl5pPr>
            <a:lvl6pPr marL="1609476" indent="-215680" algn="l" defTabSz="586003" rtl="0" eaLnBrk="1" latinLnBrk="0" hangingPunct="1">
              <a:spcBef>
                <a:spcPts val="448"/>
              </a:spcBef>
              <a:buClr>
                <a:schemeClr val="bg1">
                  <a:lumMod val="85000"/>
                </a:schemeClr>
              </a:buClr>
              <a:buSzPct val="70000"/>
              <a:buFont typeface="Lucida Grande"/>
              <a:buChar char="•"/>
              <a:defRPr sz="1467" b="0" i="0" kern="1200">
                <a:solidFill>
                  <a:schemeClr val="bg1">
                    <a:lumMod val="50000"/>
                  </a:schemeClr>
                </a:solidFill>
                <a:latin typeface="Myriad Pro Light"/>
                <a:ea typeface="+mn-ea"/>
                <a:cs typeface="Arial"/>
              </a:defRPr>
            </a:lvl6pPr>
            <a:lvl7pPr marL="3809023" indent="-293002" algn="l" defTabSz="586003" rtl="0" eaLnBrk="1" latinLnBrk="0" hangingPunct="1">
              <a:spcBef>
                <a:spcPct val="20000"/>
              </a:spcBef>
              <a:buFont typeface="Arial"/>
              <a:buChar char="•"/>
              <a:defRPr sz="2532" kern="1200">
                <a:solidFill>
                  <a:schemeClr val="tx1"/>
                </a:solidFill>
                <a:latin typeface="+mn-lt"/>
                <a:ea typeface="+mn-ea"/>
                <a:cs typeface="+mn-cs"/>
              </a:defRPr>
            </a:lvl7pPr>
            <a:lvl8pPr marL="4395027" indent="-293002" algn="l" defTabSz="586003" rtl="0" eaLnBrk="1" latinLnBrk="0" hangingPunct="1">
              <a:spcBef>
                <a:spcPct val="20000"/>
              </a:spcBef>
              <a:buFont typeface="Arial"/>
              <a:buChar char="•"/>
              <a:defRPr sz="2532" kern="1200">
                <a:solidFill>
                  <a:schemeClr val="tx1"/>
                </a:solidFill>
                <a:latin typeface="+mn-lt"/>
                <a:ea typeface="+mn-ea"/>
                <a:cs typeface="+mn-cs"/>
              </a:defRPr>
            </a:lvl8pPr>
            <a:lvl9pPr marL="4981028" indent="-293002" algn="l" defTabSz="586003" rtl="0" eaLnBrk="1" latinLnBrk="0" hangingPunct="1">
              <a:spcBef>
                <a:spcPct val="20000"/>
              </a:spcBef>
              <a:buFont typeface="Arial"/>
              <a:buChar char="•"/>
              <a:defRPr sz="2532" kern="1200">
                <a:solidFill>
                  <a:schemeClr val="tx1"/>
                </a:solidFill>
                <a:latin typeface="+mn-lt"/>
                <a:ea typeface="+mn-ea"/>
                <a:cs typeface="+mn-cs"/>
              </a:defRPr>
            </a:lvl9pPr>
          </a:lstStyle>
          <a:p>
            <a:pPr marL="0" indent="0">
              <a:lnSpc>
                <a:spcPct val="110000"/>
              </a:lnSpc>
              <a:buNone/>
            </a:pPr>
            <a:r>
              <a:rPr lang="en-US" sz="3200" dirty="0">
                <a:solidFill>
                  <a:schemeClr val="bg1">
                    <a:lumMod val="50000"/>
                  </a:schemeClr>
                </a:solidFill>
                <a:latin typeface="+mj-lt"/>
                <a:cs typeface="HeronSansCond Regular"/>
              </a:rPr>
              <a:t>Hard to compete – need to change the business model</a:t>
            </a:r>
          </a:p>
          <a:p>
            <a:pPr>
              <a:lnSpc>
                <a:spcPct val="110000"/>
              </a:lnSpc>
              <a:buFontTx/>
              <a:buChar char="-"/>
            </a:pPr>
            <a:r>
              <a:rPr lang="en-US" sz="2000" dirty="0">
                <a:solidFill>
                  <a:schemeClr val="bg1">
                    <a:lumMod val="50000"/>
                  </a:schemeClr>
                </a:solidFill>
                <a:latin typeface="+mj-lt"/>
                <a:cs typeface="HeronSansCond Regular"/>
              </a:rPr>
              <a:t>Sell other products</a:t>
            </a:r>
          </a:p>
          <a:p>
            <a:pPr>
              <a:lnSpc>
                <a:spcPct val="110000"/>
              </a:lnSpc>
              <a:buFontTx/>
              <a:buChar char="-"/>
            </a:pPr>
            <a:r>
              <a:rPr lang="en-US" sz="2000" dirty="0">
                <a:solidFill>
                  <a:schemeClr val="bg1">
                    <a:lumMod val="50000"/>
                  </a:schemeClr>
                </a:solidFill>
                <a:latin typeface="+mj-lt"/>
                <a:cs typeface="HeronSansCond Regular"/>
              </a:rPr>
              <a:t>Subscription services</a:t>
            </a:r>
          </a:p>
          <a:p>
            <a:pPr>
              <a:lnSpc>
                <a:spcPct val="110000"/>
              </a:lnSpc>
              <a:buFontTx/>
              <a:buChar char="-"/>
            </a:pPr>
            <a:r>
              <a:rPr lang="en-US" sz="2000" dirty="0">
                <a:solidFill>
                  <a:schemeClr val="bg1">
                    <a:lumMod val="50000"/>
                  </a:schemeClr>
                </a:solidFill>
                <a:latin typeface="+mj-lt"/>
                <a:cs typeface="HeronSansCond Regular"/>
              </a:rPr>
              <a:t>???</a:t>
            </a:r>
          </a:p>
        </p:txBody>
      </p:sp>
      <p:pic>
        <p:nvPicPr>
          <p:cNvPr id="6" name="Picture 5" descr="OOM2017177_Xpirit_GDB_Slide_Model.png">
            <a:extLst>
              <a:ext uri="{FF2B5EF4-FFF2-40B4-BE49-F238E27FC236}">
                <a16:creationId xmlns:a16="http://schemas.microsoft.com/office/drawing/2014/main" id="{D401C692-54F7-45B4-B236-0DC5D755D92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25789" y="749614"/>
            <a:ext cx="8558211" cy="4555971"/>
          </a:xfrm>
          <a:prstGeom prst="rect">
            <a:avLst/>
          </a:prstGeom>
          <a:solidFill>
            <a:schemeClr val="bg2">
              <a:lumMod val="10000"/>
            </a:schemeClr>
          </a:solidFill>
        </p:spPr>
      </p:pic>
    </p:spTree>
    <p:extLst>
      <p:ext uri="{BB962C8B-B14F-4D97-AF65-F5344CB8AC3E}">
        <p14:creationId xmlns:p14="http://schemas.microsoft.com/office/powerpoint/2010/main" val="1303147909"/>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63CE7878-6409-465B-8E41-0C6C0D9C1D5B}"/>
              </a:ext>
            </a:extLst>
          </p:cNvPr>
          <p:cNvSpPr>
            <a:spLocks noGrp="1"/>
          </p:cNvSpPr>
          <p:nvPr>
            <p:ph type="body" sz="quarter" idx="10"/>
          </p:nvPr>
        </p:nvSpPr>
        <p:spPr>
          <a:xfrm>
            <a:off x="203200" y="-44450"/>
            <a:ext cx="8193088" cy="794064"/>
          </a:xfrm>
        </p:spPr>
        <p:txBody>
          <a:bodyPr/>
          <a:lstStyle/>
          <a:p>
            <a:r>
              <a:rPr lang="en-US" dirty="0"/>
              <a:t>Issues</a:t>
            </a:r>
          </a:p>
        </p:txBody>
      </p:sp>
      <p:sp>
        <p:nvSpPr>
          <p:cNvPr id="5" name="Text Placeholder 16">
            <a:extLst>
              <a:ext uri="{FF2B5EF4-FFF2-40B4-BE49-F238E27FC236}">
                <a16:creationId xmlns:a16="http://schemas.microsoft.com/office/drawing/2014/main" id="{C8D4BB7E-30F9-43EF-8793-937DCC05FB67}"/>
              </a:ext>
            </a:extLst>
          </p:cNvPr>
          <p:cNvSpPr txBox="1">
            <a:spLocks/>
          </p:cNvSpPr>
          <p:nvPr/>
        </p:nvSpPr>
        <p:spPr>
          <a:xfrm>
            <a:off x="0" y="1927766"/>
            <a:ext cx="3740934" cy="2826334"/>
          </a:xfrm>
          <a:prstGeom prst="rect">
            <a:avLst/>
          </a:prstGeom>
        </p:spPr>
        <p:txBody>
          <a:bodyPr anchor="t"/>
          <a:lstStyle>
            <a:lvl1pPr marL="117452" indent="-117452" algn="l" defTabSz="586003" rtl="0" eaLnBrk="1" latinLnBrk="0" hangingPunct="1">
              <a:spcBef>
                <a:spcPts val="1800"/>
              </a:spcBef>
              <a:buClrTx/>
              <a:buSzPct val="100000"/>
              <a:buFont typeface="Myriad Pro" panose="020B0503030403020204" pitchFamily="34" charset="0"/>
              <a:buChar char=" "/>
              <a:defRPr sz="2400" b="0" i="0" kern="1200">
                <a:solidFill>
                  <a:schemeClr val="accent1"/>
                </a:solidFill>
                <a:latin typeface="+mn-lt"/>
                <a:ea typeface="Montserrat Light" charset="0"/>
                <a:cs typeface="Montserrat Light" charset="0"/>
              </a:defRPr>
            </a:lvl1pPr>
            <a:lvl2pPr marL="586003" indent="-288930" algn="l" defTabSz="586003" rtl="0" eaLnBrk="1" latinLnBrk="0" hangingPunct="1">
              <a:spcBef>
                <a:spcPts val="600"/>
              </a:spcBef>
              <a:buClrTx/>
              <a:buSzPct val="100000"/>
              <a:buFont typeface="Lucida Grande"/>
              <a:buChar char="-"/>
              <a:defRPr sz="2400" b="0" i="0" kern="1200">
                <a:solidFill>
                  <a:schemeClr val="accent1"/>
                </a:solidFill>
                <a:latin typeface="Montserrat Light" charset="0"/>
                <a:ea typeface="Montserrat Light" charset="0"/>
                <a:cs typeface="Montserrat Light" charset="0"/>
              </a:defRPr>
            </a:lvl2pPr>
            <a:lvl3pPr marL="883074" indent="-286898" algn="l" defTabSz="586003" rtl="0" eaLnBrk="1" latinLnBrk="0" hangingPunct="1">
              <a:spcBef>
                <a:spcPts val="600"/>
              </a:spcBef>
              <a:buClrTx/>
              <a:buSzPct val="100000"/>
              <a:buFont typeface="Lucida Grande"/>
              <a:buChar char="•"/>
              <a:defRPr sz="2400" b="0" i="0" kern="1200">
                <a:solidFill>
                  <a:schemeClr val="accent1"/>
                </a:solidFill>
                <a:latin typeface="Montserrat Light" charset="0"/>
                <a:ea typeface="Montserrat Light" charset="0"/>
                <a:cs typeface="Montserrat Light" charset="0"/>
              </a:defRPr>
            </a:lvl3pPr>
            <a:lvl4pPr marL="1096724" indent="-213648" algn="l" defTabSz="586003" rtl="0" eaLnBrk="1" latinLnBrk="0" hangingPunct="1">
              <a:spcBef>
                <a:spcPts val="600"/>
              </a:spcBef>
              <a:buClrTx/>
              <a:buSzPct val="100000"/>
              <a:buFont typeface="Wingdings" panose="05000000000000000000" pitchFamily="2" charset="2"/>
              <a:buChar char="§"/>
              <a:defRPr sz="2400" b="0" i="0" kern="1200" baseline="0">
                <a:solidFill>
                  <a:schemeClr val="accent1"/>
                </a:solidFill>
                <a:latin typeface="Montserrat Light" charset="0"/>
                <a:ea typeface="Montserrat Light" charset="0"/>
                <a:cs typeface="Montserrat Light" charset="0"/>
              </a:defRPr>
            </a:lvl4pPr>
            <a:lvl5pPr marL="1395829" indent="-299107" algn="l" defTabSz="586003" rtl="0" eaLnBrk="1" latinLnBrk="0" hangingPunct="1">
              <a:spcBef>
                <a:spcPts val="600"/>
              </a:spcBef>
              <a:buClrTx/>
              <a:buSzPct val="100000"/>
              <a:buFont typeface="Myriad Pro Light" panose="020B0403030403020204" pitchFamily="34" charset="0"/>
              <a:buChar char="-"/>
              <a:tabLst/>
              <a:defRPr sz="2400" b="0" i="0" kern="1200" baseline="0">
                <a:solidFill>
                  <a:schemeClr val="accent1"/>
                </a:solidFill>
                <a:latin typeface="Montserrat Light" charset="0"/>
                <a:ea typeface="Montserrat Light" charset="0"/>
                <a:cs typeface="Montserrat Light" charset="0"/>
              </a:defRPr>
            </a:lvl5pPr>
            <a:lvl6pPr marL="1609476" indent="-215680" algn="l" defTabSz="586003" rtl="0" eaLnBrk="1" latinLnBrk="0" hangingPunct="1">
              <a:spcBef>
                <a:spcPts val="448"/>
              </a:spcBef>
              <a:buClr>
                <a:schemeClr val="bg1">
                  <a:lumMod val="85000"/>
                </a:schemeClr>
              </a:buClr>
              <a:buSzPct val="70000"/>
              <a:buFont typeface="Lucida Grande"/>
              <a:buChar char="•"/>
              <a:defRPr sz="1467" b="0" i="0" kern="1200">
                <a:solidFill>
                  <a:schemeClr val="bg1">
                    <a:lumMod val="50000"/>
                  </a:schemeClr>
                </a:solidFill>
                <a:latin typeface="Myriad Pro Light"/>
                <a:ea typeface="+mn-ea"/>
                <a:cs typeface="Arial"/>
              </a:defRPr>
            </a:lvl6pPr>
            <a:lvl7pPr marL="3809023" indent="-293002" algn="l" defTabSz="586003" rtl="0" eaLnBrk="1" latinLnBrk="0" hangingPunct="1">
              <a:spcBef>
                <a:spcPct val="20000"/>
              </a:spcBef>
              <a:buFont typeface="Arial"/>
              <a:buChar char="•"/>
              <a:defRPr sz="2532" kern="1200">
                <a:solidFill>
                  <a:schemeClr val="tx1"/>
                </a:solidFill>
                <a:latin typeface="+mn-lt"/>
                <a:ea typeface="+mn-ea"/>
                <a:cs typeface="+mn-cs"/>
              </a:defRPr>
            </a:lvl7pPr>
            <a:lvl8pPr marL="4395027" indent="-293002" algn="l" defTabSz="586003" rtl="0" eaLnBrk="1" latinLnBrk="0" hangingPunct="1">
              <a:spcBef>
                <a:spcPct val="20000"/>
              </a:spcBef>
              <a:buFont typeface="Arial"/>
              <a:buChar char="•"/>
              <a:defRPr sz="2532" kern="1200">
                <a:solidFill>
                  <a:schemeClr val="tx1"/>
                </a:solidFill>
                <a:latin typeface="+mn-lt"/>
                <a:ea typeface="+mn-ea"/>
                <a:cs typeface="+mn-cs"/>
              </a:defRPr>
            </a:lvl8pPr>
            <a:lvl9pPr marL="4981028" indent="-293002" algn="l" defTabSz="586003" rtl="0" eaLnBrk="1" latinLnBrk="0" hangingPunct="1">
              <a:spcBef>
                <a:spcPct val="20000"/>
              </a:spcBef>
              <a:buFont typeface="Arial"/>
              <a:buChar char="•"/>
              <a:defRPr sz="2532" kern="1200">
                <a:solidFill>
                  <a:schemeClr val="tx1"/>
                </a:solidFill>
                <a:latin typeface="+mn-lt"/>
                <a:ea typeface="+mn-ea"/>
                <a:cs typeface="+mn-cs"/>
              </a:defRPr>
            </a:lvl9pPr>
          </a:lstStyle>
          <a:p>
            <a:pPr marL="0" indent="0">
              <a:lnSpc>
                <a:spcPct val="110000"/>
              </a:lnSpc>
              <a:buNone/>
            </a:pPr>
            <a:r>
              <a:rPr lang="en-US" sz="3200" dirty="0">
                <a:solidFill>
                  <a:schemeClr val="bg1">
                    <a:lumMod val="50000"/>
                  </a:schemeClr>
                </a:solidFill>
                <a:latin typeface="+mj-lt"/>
                <a:cs typeface="HeronSansCond Regular"/>
              </a:rPr>
              <a:t>Customer Feedback – Online Shop is Slow and Outdated</a:t>
            </a:r>
          </a:p>
          <a:p>
            <a:pPr>
              <a:lnSpc>
                <a:spcPct val="110000"/>
              </a:lnSpc>
              <a:buFontTx/>
              <a:buChar char="-"/>
            </a:pPr>
            <a:r>
              <a:rPr lang="en-US" sz="2000" dirty="0">
                <a:solidFill>
                  <a:schemeClr val="bg1">
                    <a:lumMod val="50000"/>
                  </a:schemeClr>
                </a:solidFill>
                <a:latin typeface="+mj-lt"/>
                <a:cs typeface="HeronSansCond Regular"/>
              </a:rPr>
              <a:t>Need a complete overhaul of the online system</a:t>
            </a:r>
          </a:p>
        </p:txBody>
      </p:sp>
      <p:pic>
        <p:nvPicPr>
          <p:cNvPr id="9" name="Picture 8" descr="OOM2017177_Xpirit_GDB_Slide_Feedback.png">
            <a:extLst>
              <a:ext uri="{FF2B5EF4-FFF2-40B4-BE49-F238E27FC236}">
                <a16:creationId xmlns:a16="http://schemas.microsoft.com/office/drawing/2014/main" id="{6F2420E2-CD13-47C2-8A0E-26B39DE285E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630507" y="1159328"/>
            <a:ext cx="8805967" cy="4363211"/>
          </a:xfrm>
          <a:prstGeom prst="rect">
            <a:avLst/>
          </a:prstGeom>
          <a:solidFill>
            <a:schemeClr val="bg2">
              <a:lumMod val="10000"/>
            </a:schemeClr>
          </a:solidFill>
        </p:spPr>
      </p:pic>
    </p:spTree>
    <p:extLst>
      <p:ext uri="{BB962C8B-B14F-4D97-AF65-F5344CB8AC3E}">
        <p14:creationId xmlns:p14="http://schemas.microsoft.com/office/powerpoint/2010/main" val="2882911856"/>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63CE7878-6409-465B-8E41-0C6C0D9C1D5B}"/>
              </a:ext>
            </a:extLst>
          </p:cNvPr>
          <p:cNvSpPr>
            <a:spLocks noGrp="1"/>
          </p:cNvSpPr>
          <p:nvPr>
            <p:ph type="body" sz="quarter" idx="10"/>
          </p:nvPr>
        </p:nvSpPr>
        <p:spPr>
          <a:xfrm>
            <a:off x="203200" y="-44450"/>
            <a:ext cx="8193088" cy="794064"/>
          </a:xfrm>
        </p:spPr>
        <p:txBody>
          <a:bodyPr/>
          <a:lstStyle/>
          <a:p>
            <a:r>
              <a:rPr lang="en-US" dirty="0"/>
              <a:t>Strategy</a:t>
            </a:r>
          </a:p>
        </p:txBody>
      </p:sp>
      <p:sp>
        <p:nvSpPr>
          <p:cNvPr id="5" name="Text Placeholder 16">
            <a:extLst>
              <a:ext uri="{FF2B5EF4-FFF2-40B4-BE49-F238E27FC236}">
                <a16:creationId xmlns:a16="http://schemas.microsoft.com/office/drawing/2014/main" id="{C8D4BB7E-30F9-43EF-8793-937DCC05FB67}"/>
              </a:ext>
            </a:extLst>
          </p:cNvPr>
          <p:cNvSpPr txBox="1">
            <a:spLocks/>
          </p:cNvSpPr>
          <p:nvPr/>
        </p:nvSpPr>
        <p:spPr>
          <a:xfrm>
            <a:off x="368804" y="1454242"/>
            <a:ext cx="3582711" cy="4086039"/>
          </a:xfrm>
          <a:prstGeom prst="rect">
            <a:avLst/>
          </a:prstGeom>
        </p:spPr>
        <p:txBody>
          <a:bodyPr anchor="t"/>
          <a:lstStyle>
            <a:lvl1pPr marL="117452" indent="-117452" algn="l" defTabSz="586003" rtl="0" eaLnBrk="1" latinLnBrk="0" hangingPunct="1">
              <a:spcBef>
                <a:spcPts val="1800"/>
              </a:spcBef>
              <a:buClrTx/>
              <a:buSzPct val="100000"/>
              <a:buFont typeface="Myriad Pro" panose="020B0503030403020204" pitchFamily="34" charset="0"/>
              <a:buChar char=" "/>
              <a:defRPr sz="2400" b="0" i="0" kern="1200">
                <a:solidFill>
                  <a:schemeClr val="accent1"/>
                </a:solidFill>
                <a:latin typeface="+mn-lt"/>
                <a:ea typeface="Montserrat Light" charset="0"/>
                <a:cs typeface="Montserrat Light" charset="0"/>
              </a:defRPr>
            </a:lvl1pPr>
            <a:lvl2pPr marL="586003" indent="-288930" algn="l" defTabSz="586003" rtl="0" eaLnBrk="1" latinLnBrk="0" hangingPunct="1">
              <a:spcBef>
                <a:spcPts val="600"/>
              </a:spcBef>
              <a:buClrTx/>
              <a:buSzPct val="100000"/>
              <a:buFont typeface="Lucida Grande"/>
              <a:buChar char="-"/>
              <a:defRPr sz="2400" b="0" i="0" kern="1200">
                <a:solidFill>
                  <a:schemeClr val="accent1"/>
                </a:solidFill>
                <a:latin typeface="Montserrat Light" charset="0"/>
                <a:ea typeface="Montserrat Light" charset="0"/>
                <a:cs typeface="Montserrat Light" charset="0"/>
              </a:defRPr>
            </a:lvl2pPr>
            <a:lvl3pPr marL="883074" indent="-286898" algn="l" defTabSz="586003" rtl="0" eaLnBrk="1" latinLnBrk="0" hangingPunct="1">
              <a:spcBef>
                <a:spcPts val="600"/>
              </a:spcBef>
              <a:buClrTx/>
              <a:buSzPct val="100000"/>
              <a:buFont typeface="Lucida Grande"/>
              <a:buChar char="•"/>
              <a:defRPr sz="2400" b="0" i="0" kern="1200">
                <a:solidFill>
                  <a:schemeClr val="accent1"/>
                </a:solidFill>
                <a:latin typeface="Montserrat Light" charset="0"/>
                <a:ea typeface="Montserrat Light" charset="0"/>
                <a:cs typeface="Montserrat Light" charset="0"/>
              </a:defRPr>
            </a:lvl3pPr>
            <a:lvl4pPr marL="1096724" indent="-213648" algn="l" defTabSz="586003" rtl="0" eaLnBrk="1" latinLnBrk="0" hangingPunct="1">
              <a:spcBef>
                <a:spcPts val="600"/>
              </a:spcBef>
              <a:buClrTx/>
              <a:buSzPct val="100000"/>
              <a:buFont typeface="Wingdings" panose="05000000000000000000" pitchFamily="2" charset="2"/>
              <a:buChar char="§"/>
              <a:defRPr sz="2400" b="0" i="0" kern="1200" baseline="0">
                <a:solidFill>
                  <a:schemeClr val="accent1"/>
                </a:solidFill>
                <a:latin typeface="Montserrat Light" charset="0"/>
                <a:ea typeface="Montserrat Light" charset="0"/>
                <a:cs typeface="Montserrat Light" charset="0"/>
              </a:defRPr>
            </a:lvl4pPr>
            <a:lvl5pPr marL="1395829" indent="-299107" algn="l" defTabSz="586003" rtl="0" eaLnBrk="1" latinLnBrk="0" hangingPunct="1">
              <a:spcBef>
                <a:spcPts val="600"/>
              </a:spcBef>
              <a:buClrTx/>
              <a:buSzPct val="100000"/>
              <a:buFont typeface="Myriad Pro Light" panose="020B0403030403020204" pitchFamily="34" charset="0"/>
              <a:buChar char="-"/>
              <a:tabLst/>
              <a:defRPr sz="2400" b="0" i="0" kern="1200" baseline="0">
                <a:solidFill>
                  <a:schemeClr val="accent1"/>
                </a:solidFill>
                <a:latin typeface="Montserrat Light" charset="0"/>
                <a:ea typeface="Montserrat Light" charset="0"/>
                <a:cs typeface="Montserrat Light" charset="0"/>
              </a:defRPr>
            </a:lvl5pPr>
            <a:lvl6pPr marL="1609476" indent="-215680" algn="l" defTabSz="586003" rtl="0" eaLnBrk="1" latinLnBrk="0" hangingPunct="1">
              <a:spcBef>
                <a:spcPts val="448"/>
              </a:spcBef>
              <a:buClr>
                <a:schemeClr val="bg1">
                  <a:lumMod val="85000"/>
                </a:schemeClr>
              </a:buClr>
              <a:buSzPct val="70000"/>
              <a:buFont typeface="Lucida Grande"/>
              <a:buChar char="•"/>
              <a:defRPr sz="1467" b="0" i="0" kern="1200">
                <a:solidFill>
                  <a:schemeClr val="bg1">
                    <a:lumMod val="50000"/>
                  </a:schemeClr>
                </a:solidFill>
                <a:latin typeface="Myriad Pro Light"/>
                <a:ea typeface="+mn-ea"/>
                <a:cs typeface="Arial"/>
              </a:defRPr>
            </a:lvl6pPr>
            <a:lvl7pPr marL="3809023" indent="-293002" algn="l" defTabSz="586003" rtl="0" eaLnBrk="1" latinLnBrk="0" hangingPunct="1">
              <a:spcBef>
                <a:spcPct val="20000"/>
              </a:spcBef>
              <a:buFont typeface="Arial"/>
              <a:buChar char="•"/>
              <a:defRPr sz="2532" kern="1200">
                <a:solidFill>
                  <a:schemeClr val="tx1"/>
                </a:solidFill>
                <a:latin typeface="+mn-lt"/>
                <a:ea typeface="+mn-ea"/>
                <a:cs typeface="+mn-cs"/>
              </a:defRPr>
            </a:lvl7pPr>
            <a:lvl8pPr marL="4395027" indent="-293002" algn="l" defTabSz="586003" rtl="0" eaLnBrk="1" latinLnBrk="0" hangingPunct="1">
              <a:spcBef>
                <a:spcPct val="20000"/>
              </a:spcBef>
              <a:buFont typeface="Arial"/>
              <a:buChar char="•"/>
              <a:defRPr sz="2532" kern="1200">
                <a:solidFill>
                  <a:schemeClr val="tx1"/>
                </a:solidFill>
                <a:latin typeface="+mn-lt"/>
                <a:ea typeface="+mn-ea"/>
                <a:cs typeface="+mn-cs"/>
              </a:defRPr>
            </a:lvl8pPr>
            <a:lvl9pPr marL="4981028" indent="-293002" algn="l" defTabSz="586003" rtl="0" eaLnBrk="1" latinLnBrk="0" hangingPunct="1">
              <a:spcBef>
                <a:spcPct val="20000"/>
              </a:spcBef>
              <a:buFont typeface="Arial"/>
              <a:buChar char="•"/>
              <a:defRPr sz="2532" kern="1200">
                <a:solidFill>
                  <a:schemeClr val="tx1"/>
                </a:solidFill>
                <a:latin typeface="+mn-lt"/>
                <a:ea typeface="+mn-ea"/>
                <a:cs typeface="+mn-cs"/>
              </a:defRPr>
            </a:lvl9pPr>
          </a:lstStyle>
          <a:p>
            <a:pPr marL="0" indent="0">
              <a:lnSpc>
                <a:spcPct val="110000"/>
              </a:lnSpc>
              <a:buNone/>
            </a:pPr>
            <a:r>
              <a:rPr lang="en-US" sz="3200" dirty="0">
                <a:solidFill>
                  <a:schemeClr val="bg1">
                    <a:lumMod val="50000"/>
                  </a:schemeClr>
                </a:solidFill>
                <a:latin typeface="+mj-lt"/>
                <a:cs typeface="HeronSansCond Regular"/>
              </a:rPr>
              <a:t>Move to a DevOps Mindset</a:t>
            </a:r>
          </a:p>
          <a:p>
            <a:pPr>
              <a:lnSpc>
                <a:spcPct val="110000"/>
              </a:lnSpc>
              <a:buFontTx/>
              <a:buChar char="-"/>
            </a:pPr>
            <a:r>
              <a:rPr lang="en-US" sz="2000" dirty="0">
                <a:solidFill>
                  <a:schemeClr val="bg1">
                    <a:lumMod val="50000"/>
                  </a:schemeClr>
                </a:solidFill>
                <a:latin typeface="+mj-lt"/>
                <a:cs typeface="HeronSansCond Regular"/>
              </a:rPr>
              <a:t>Customer-centric approach to software</a:t>
            </a:r>
          </a:p>
          <a:p>
            <a:pPr>
              <a:lnSpc>
                <a:spcPct val="110000"/>
              </a:lnSpc>
              <a:buFontTx/>
              <a:buChar char="-"/>
            </a:pPr>
            <a:r>
              <a:rPr lang="en-US" sz="2000" dirty="0">
                <a:solidFill>
                  <a:schemeClr val="bg1">
                    <a:lumMod val="50000"/>
                  </a:schemeClr>
                </a:solidFill>
                <a:latin typeface="+mj-lt"/>
                <a:cs typeface="HeronSansCond Regular"/>
              </a:rPr>
              <a:t>Highest priority is Time to Market</a:t>
            </a:r>
          </a:p>
          <a:p>
            <a:pPr>
              <a:lnSpc>
                <a:spcPct val="110000"/>
              </a:lnSpc>
              <a:buFontTx/>
              <a:buChar char="-"/>
            </a:pPr>
            <a:r>
              <a:rPr lang="en-US" sz="2000" dirty="0">
                <a:solidFill>
                  <a:schemeClr val="bg1">
                    <a:lumMod val="50000"/>
                  </a:schemeClr>
                </a:solidFill>
                <a:latin typeface="+mj-lt"/>
                <a:cs typeface="HeronSansCond Regular"/>
              </a:rPr>
              <a:t>Flexibility and power to satisfy customers </a:t>
            </a:r>
            <a:r>
              <a:rPr lang="en-US" sz="2000" b="1" dirty="0">
                <a:solidFill>
                  <a:schemeClr val="bg1">
                    <a:lumMod val="50000"/>
                  </a:schemeClr>
                </a:solidFill>
                <a:latin typeface="+mj-lt"/>
                <a:cs typeface="HeronSansCond Regular"/>
              </a:rPr>
              <a:t>FAST</a:t>
            </a:r>
          </a:p>
        </p:txBody>
      </p:sp>
      <p:pic>
        <p:nvPicPr>
          <p:cNvPr id="6" name="Picture 5" descr="OOM2017177_Xpirit_GDB_Slide_Strategy001.png">
            <a:extLst>
              <a:ext uri="{FF2B5EF4-FFF2-40B4-BE49-F238E27FC236}">
                <a16:creationId xmlns:a16="http://schemas.microsoft.com/office/drawing/2014/main" id="{37E7EBA0-93D2-427B-AEFB-484CD0DC2F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99744" y="1593786"/>
            <a:ext cx="7391400" cy="3806952"/>
          </a:xfrm>
          <a:prstGeom prst="rect">
            <a:avLst/>
          </a:prstGeom>
          <a:solidFill>
            <a:schemeClr val="bg2">
              <a:lumMod val="10000"/>
            </a:schemeClr>
          </a:solidFill>
        </p:spPr>
      </p:pic>
    </p:spTree>
    <p:extLst>
      <p:ext uri="{BB962C8B-B14F-4D97-AF65-F5344CB8AC3E}">
        <p14:creationId xmlns:p14="http://schemas.microsoft.com/office/powerpoint/2010/main" val="569031763"/>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63CE7878-6409-465B-8E41-0C6C0D9C1D5B}"/>
              </a:ext>
            </a:extLst>
          </p:cNvPr>
          <p:cNvSpPr>
            <a:spLocks noGrp="1"/>
          </p:cNvSpPr>
          <p:nvPr>
            <p:ph type="body" sz="quarter" idx="10"/>
          </p:nvPr>
        </p:nvSpPr>
        <p:spPr>
          <a:xfrm>
            <a:off x="203200" y="-44450"/>
            <a:ext cx="8193088" cy="794064"/>
          </a:xfrm>
        </p:spPr>
        <p:txBody>
          <a:bodyPr/>
          <a:lstStyle/>
          <a:p>
            <a:r>
              <a:rPr lang="en-US" dirty="0"/>
              <a:t>Strategy</a:t>
            </a:r>
          </a:p>
        </p:txBody>
      </p:sp>
      <p:sp>
        <p:nvSpPr>
          <p:cNvPr id="5" name="Text Placeholder 16">
            <a:extLst>
              <a:ext uri="{FF2B5EF4-FFF2-40B4-BE49-F238E27FC236}">
                <a16:creationId xmlns:a16="http://schemas.microsoft.com/office/drawing/2014/main" id="{C8D4BB7E-30F9-43EF-8793-937DCC05FB67}"/>
              </a:ext>
            </a:extLst>
          </p:cNvPr>
          <p:cNvSpPr txBox="1">
            <a:spLocks/>
          </p:cNvSpPr>
          <p:nvPr/>
        </p:nvSpPr>
        <p:spPr>
          <a:xfrm>
            <a:off x="671543" y="1066758"/>
            <a:ext cx="3274159" cy="2877724"/>
          </a:xfrm>
          <a:prstGeom prst="rect">
            <a:avLst/>
          </a:prstGeom>
        </p:spPr>
        <p:txBody>
          <a:bodyPr anchor="t"/>
          <a:lstStyle>
            <a:lvl1pPr marL="117452" indent="-117452" algn="l" defTabSz="586003" rtl="0" eaLnBrk="1" latinLnBrk="0" hangingPunct="1">
              <a:spcBef>
                <a:spcPts val="1800"/>
              </a:spcBef>
              <a:buClrTx/>
              <a:buSzPct val="100000"/>
              <a:buFont typeface="Myriad Pro" panose="020B0503030403020204" pitchFamily="34" charset="0"/>
              <a:buChar char=" "/>
              <a:defRPr sz="2400" b="0" i="0" kern="1200">
                <a:solidFill>
                  <a:schemeClr val="accent1"/>
                </a:solidFill>
                <a:latin typeface="+mn-lt"/>
                <a:ea typeface="Montserrat Light" charset="0"/>
                <a:cs typeface="Montserrat Light" charset="0"/>
              </a:defRPr>
            </a:lvl1pPr>
            <a:lvl2pPr marL="586003" indent="-288930" algn="l" defTabSz="586003" rtl="0" eaLnBrk="1" latinLnBrk="0" hangingPunct="1">
              <a:spcBef>
                <a:spcPts val="600"/>
              </a:spcBef>
              <a:buClrTx/>
              <a:buSzPct val="100000"/>
              <a:buFont typeface="Lucida Grande"/>
              <a:buChar char="-"/>
              <a:defRPr sz="2400" b="0" i="0" kern="1200">
                <a:solidFill>
                  <a:schemeClr val="accent1"/>
                </a:solidFill>
                <a:latin typeface="Montserrat Light" charset="0"/>
                <a:ea typeface="Montserrat Light" charset="0"/>
                <a:cs typeface="Montserrat Light" charset="0"/>
              </a:defRPr>
            </a:lvl2pPr>
            <a:lvl3pPr marL="883074" indent="-286898" algn="l" defTabSz="586003" rtl="0" eaLnBrk="1" latinLnBrk="0" hangingPunct="1">
              <a:spcBef>
                <a:spcPts val="600"/>
              </a:spcBef>
              <a:buClrTx/>
              <a:buSzPct val="100000"/>
              <a:buFont typeface="Lucida Grande"/>
              <a:buChar char="•"/>
              <a:defRPr sz="2400" b="0" i="0" kern="1200">
                <a:solidFill>
                  <a:schemeClr val="accent1"/>
                </a:solidFill>
                <a:latin typeface="Montserrat Light" charset="0"/>
                <a:ea typeface="Montserrat Light" charset="0"/>
                <a:cs typeface="Montserrat Light" charset="0"/>
              </a:defRPr>
            </a:lvl3pPr>
            <a:lvl4pPr marL="1096724" indent="-213648" algn="l" defTabSz="586003" rtl="0" eaLnBrk="1" latinLnBrk="0" hangingPunct="1">
              <a:spcBef>
                <a:spcPts val="600"/>
              </a:spcBef>
              <a:buClrTx/>
              <a:buSzPct val="100000"/>
              <a:buFont typeface="Wingdings" panose="05000000000000000000" pitchFamily="2" charset="2"/>
              <a:buChar char="§"/>
              <a:defRPr sz="2400" b="0" i="0" kern="1200" baseline="0">
                <a:solidFill>
                  <a:schemeClr val="accent1"/>
                </a:solidFill>
                <a:latin typeface="Montserrat Light" charset="0"/>
                <a:ea typeface="Montserrat Light" charset="0"/>
                <a:cs typeface="Montserrat Light" charset="0"/>
              </a:defRPr>
            </a:lvl4pPr>
            <a:lvl5pPr marL="1395829" indent="-299107" algn="l" defTabSz="586003" rtl="0" eaLnBrk="1" latinLnBrk="0" hangingPunct="1">
              <a:spcBef>
                <a:spcPts val="600"/>
              </a:spcBef>
              <a:buClrTx/>
              <a:buSzPct val="100000"/>
              <a:buFont typeface="Myriad Pro Light" panose="020B0403030403020204" pitchFamily="34" charset="0"/>
              <a:buChar char="-"/>
              <a:tabLst/>
              <a:defRPr sz="2400" b="0" i="0" kern="1200" baseline="0">
                <a:solidFill>
                  <a:schemeClr val="accent1"/>
                </a:solidFill>
                <a:latin typeface="Montserrat Light" charset="0"/>
                <a:ea typeface="Montserrat Light" charset="0"/>
                <a:cs typeface="Montserrat Light" charset="0"/>
              </a:defRPr>
            </a:lvl5pPr>
            <a:lvl6pPr marL="1609476" indent="-215680" algn="l" defTabSz="586003" rtl="0" eaLnBrk="1" latinLnBrk="0" hangingPunct="1">
              <a:spcBef>
                <a:spcPts val="448"/>
              </a:spcBef>
              <a:buClr>
                <a:schemeClr val="bg1">
                  <a:lumMod val="85000"/>
                </a:schemeClr>
              </a:buClr>
              <a:buSzPct val="70000"/>
              <a:buFont typeface="Lucida Grande"/>
              <a:buChar char="•"/>
              <a:defRPr sz="1467" b="0" i="0" kern="1200">
                <a:solidFill>
                  <a:schemeClr val="bg1">
                    <a:lumMod val="50000"/>
                  </a:schemeClr>
                </a:solidFill>
                <a:latin typeface="Myriad Pro Light"/>
                <a:ea typeface="+mn-ea"/>
                <a:cs typeface="Arial"/>
              </a:defRPr>
            </a:lvl6pPr>
            <a:lvl7pPr marL="3809023" indent="-293002" algn="l" defTabSz="586003" rtl="0" eaLnBrk="1" latinLnBrk="0" hangingPunct="1">
              <a:spcBef>
                <a:spcPct val="20000"/>
              </a:spcBef>
              <a:buFont typeface="Arial"/>
              <a:buChar char="•"/>
              <a:defRPr sz="2532" kern="1200">
                <a:solidFill>
                  <a:schemeClr val="tx1"/>
                </a:solidFill>
                <a:latin typeface="+mn-lt"/>
                <a:ea typeface="+mn-ea"/>
                <a:cs typeface="+mn-cs"/>
              </a:defRPr>
            </a:lvl7pPr>
            <a:lvl8pPr marL="4395027" indent="-293002" algn="l" defTabSz="586003" rtl="0" eaLnBrk="1" latinLnBrk="0" hangingPunct="1">
              <a:spcBef>
                <a:spcPct val="20000"/>
              </a:spcBef>
              <a:buFont typeface="Arial"/>
              <a:buChar char="•"/>
              <a:defRPr sz="2532" kern="1200">
                <a:solidFill>
                  <a:schemeClr val="tx1"/>
                </a:solidFill>
                <a:latin typeface="+mn-lt"/>
                <a:ea typeface="+mn-ea"/>
                <a:cs typeface="+mn-cs"/>
              </a:defRPr>
            </a:lvl8pPr>
            <a:lvl9pPr marL="4981028" indent="-293002" algn="l" defTabSz="586003" rtl="0" eaLnBrk="1" latinLnBrk="0" hangingPunct="1">
              <a:spcBef>
                <a:spcPct val="20000"/>
              </a:spcBef>
              <a:buFont typeface="Arial"/>
              <a:buChar char="•"/>
              <a:defRPr sz="2532" kern="1200">
                <a:solidFill>
                  <a:schemeClr val="tx1"/>
                </a:solidFill>
                <a:latin typeface="+mn-lt"/>
                <a:ea typeface="+mn-ea"/>
                <a:cs typeface="+mn-cs"/>
              </a:defRPr>
            </a:lvl9pPr>
          </a:lstStyle>
          <a:p>
            <a:pPr marL="0" indent="0">
              <a:lnSpc>
                <a:spcPct val="110000"/>
              </a:lnSpc>
              <a:buNone/>
            </a:pPr>
            <a:r>
              <a:rPr lang="en-US" sz="3200" dirty="0">
                <a:solidFill>
                  <a:schemeClr val="bg1">
                    <a:lumMod val="50000"/>
                  </a:schemeClr>
                </a:solidFill>
                <a:latin typeface="+mj-lt"/>
                <a:cs typeface="HeronSansCond Regular"/>
              </a:rPr>
              <a:t>Move From On-Prem to the Cloud</a:t>
            </a:r>
          </a:p>
          <a:p>
            <a:pPr>
              <a:lnSpc>
                <a:spcPct val="110000"/>
              </a:lnSpc>
              <a:buFontTx/>
              <a:buChar char="-"/>
            </a:pPr>
            <a:r>
              <a:rPr lang="en-US" sz="2000" dirty="0">
                <a:solidFill>
                  <a:schemeClr val="bg1">
                    <a:lumMod val="50000"/>
                  </a:schemeClr>
                </a:solidFill>
                <a:latin typeface="+mj-lt"/>
                <a:cs typeface="HeronSansCond Regular"/>
              </a:rPr>
              <a:t>Use cloud as a transformation accelerator</a:t>
            </a:r>
            <a:endParaRPr lang="en-US" sz="2000" b="1" dirty="0">
              <a:solidFill>
                <a:schemeClr val="bg1">
                  <a:lumMod val="50000"/>
                </a:schemeClr>
              </a:solidFill>
              <a:latin typeface="+mj-lt"/>
              <a:cs typeface="HeronSansCond Regular"/>
            </a:endParaRPr>
          </a:p>
        </p:txBody>
      </p:sp>
      <p:sp>
        <p:nvSpPr>
          <p:cNvPr id="7" name="Hexagon 6">
            <a:extLst>
              <a:ext uri="{FF2B5EF4-FFF2-40B4-BE49-F238E27FC236}">
                <a16:creationId xmlns:a16="http://schemas.microsoft.com/office/drawing/2014/main" id="{29068EC3-335F-4F36-8F8A-B3EDB8DAA97E}"/>
              </a:ext>
            </a:extLst>
          </p:cNvPr>
          <p:cNvSpPr/>
          <p:nvPr/>
        </p:nvSpPr>
        <p:spPr>
          <a:xfrm rot="5400000" flipH="1">
            <a:off x="182155" y="2221508"/>
            <a:ext cx="305157" cy="263067"/>
          </a:xfrm>
          <a:prstGeom prst="hexagon">
            <a:avLst/>
          </a:prstGeom>
          <a:noFill/>
          <a:ln>
            <a:solidFill>
              <a:schemeClr val="accent1"/>
            </a:solid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ctr"/>
          <a:lstStyle/>
          <a:p>
            <a:pPr algn="ctr">
              <a:spcBef>
                <a:spcPts val="600"/>
              </a:spcBef>
            </a:pPr>
            <a:endParaRPr lang="en-US" sz="2000" dirty="0">
              <a:solidFill>
                <a:schemeClr val="bg1">
                  <a:lumMod val="50000"/>
                </a:schemeClr>
              </a:solidFill>
            </a:endParaRPr>
          </a:p>
        </p:txBody>
      </p:sp>
      <p:pic>
        <p:nvPicPr>
          <p:cNvPr id="9" name="Picture 8" descr="OOM2017177_Xpirit_GDB_Slide_Cloud.png">
            <a:extLst>
              <a:ext uri="{FF2B5EF4-FFF2-40B4-BE49-F238E27FC236}">
                <a16:creationId xmlns:a16="http://schemas.microsoft.com/office/drawing/2014/main" id="{67EFB2A1-1FBF-45ED-8BC5-88F6AFCAB1E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14044" y="749614"/>
            <a:ext cx="7428712" cy="4654949"/>
          </a:xfrm>
          <a:prstGeom prst="rect">
            <a:avLst/>
          </a:prstGeom>
          <a:solidFill>
            <a:schemeClr val="bg2">
              <a:lumMod val="10000"/>
            </a:schemeClr>
          </a:solidFill>
        </p:spPr>
      </p:pic>
    </p:spTree>
    <p:extLst>
      <p:ext uri="{BB962C8B-B14F-4D97-AF65-F5344CB8AC3E}">
        <p14:creationId xmlns:p14="http://schemas.microsoft.com/office/powerpoint/2010/main" val="2448039875"/>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63CE7878-6409-465B-8E41-0C6C0D9C1D5B}"/>
              </a:ext>
            </a:extLst>
          </p:cNvPr>
          <p:cNvSpPr>
            <a:spLocks noGrp="1"/>
          </p:cNvSpPr>
          <p:nvPr>
            <p:ph type="body" sz="quarter" idx="10"/>
          </p:nvPr>
        </p:nvSpPr>
        <p:spPr>
          <a:xfrm>
            <a:off x="203200" y="-44450"/>
            <a:ext cx="8193088" cy="794064"/>
          </a:xfrm>
        </p:spPr>
        <p:txBody>
          <a:bodyPr/>
          <a:lstStyle/>
          <a:p>
            <a:r>
              <a:rPr lang="en-US" dirty="0"/>
              <a:t>Strategy</a:t>
            </a:r>
          </a:p>
        </p:txBody>
      </p:sp>
      <p:sp>
        <p:nvSpPr>
          <p:cNvPr id="5" name="Text Placeholder 16">
            <a:extLst>
              <a:ext uri="{FF2B5EF4-FFF2-40B4-BE49-F238E27FC236}">
                <a16:creationId xmlns:a16="http://schemas.microsoft.com/office/drawing/2014/main" id="{C8D4BB7E-30F9-43EF-8793-937DCC05FB67}"/>
              </a:ext>
            </a:extLst>
          </p:cNvPr>
          <p:cNvSpPr txBox="1">
            <a:spLocks/>
          </p:cNvSpPr>
          <p:nvPr/>
        </p:nvSpPr>
        <p:spPr>
          <a:xfrm>
            <a:off x="511628" y="749614"/>
            <a:ext cx="4245428" cy="4673600"/>
          </a:xfrm>
          <a:prstGeom prst="rect">
            <a:avLst/>
          </a:prstGeom>
        </p:spPr>
        <p:txBody>
          <a:bodyPr anchor="t"/>
          <a:lstStyle>
            <a:lvl1pPr marL="117452" indent="-117452" algn="l" defTabSz="586003" rtl="0" eaLnBrk="1" latinLnBrk="0" hangingPunct="1">
              <a:spcBef>
                <a:spcPts val="1800"/>
              </a:spcBef>
              <a:buClrTx/>
              <a:buSzPct val="100000"/>
              <a:buFont typeface="Myriad Pro" panose="020B0503030403020204" pitchFamily="34" charset="0"/>
              <a:buChar char=" "/>
              <a:defRPr sz="2400" b="0" i="0" kern="1200">
                <a:solidFill>
                  <a:schemeClr val="accent1"/>
                </a:solidFill>
                <a:latin typeface="+mn-lt"/>
                <a:ea typeface="Montserrat Light" charset="0"/>
                <a:cs typeface="Montserrat Light" charset="0"/>
              </a:defRPr>
            </a:lvl1pPr>
            <a:lvl2pPr marL="586003" indent="-288930" algn="l" defTabSz="586003" rtl="0" eaLnBrk="1" latinLnBrk="0" hangingPunct="1">
              <a:spcBef>
                <a:spcPts val="600"/>
              </a:spcBef>
              <a:buClrTx/>
              <a:buSzPct val="100000"/>
              <a:buFont typeface="Lucida Grande"/>
              <a:buChar char="-"/>
              <a:defRPr sz="2400" b="0" i="0" kern="1200">
                <a:solidFill>
                  <a:schemeClr val="accent1"/>
                </a:solidFill>
                <a:latin typeface="Montserrat Light" charset="0"/>
                <a:ea typeface="Montserrat Light" charset="0"/>
                <a:cs typeface="Montserrat Light" charset="0"/>
              </a:defRPr>
            </a:lvl2pPr>
            <a:lvl3pPr marL="883074" indent="-286898" algn="l" defTabSz="586003" rtl="0" eaLnBrk="1" latinLnBrk="0" hangingPunct="1">
              <a:spcBef>
                <a:spcPts val="600"/>
              </a:spcBef>
              <a:buClrTx/>
              <a:buSzPct val="100000"/>
              <a:buFont typeface="Lucida Grande"/>
              <a:buChar char="•"/>
              <a:defRPr sz="2400" b="0" i="0" kern="1200">
                <a:solidFill>
                  <a:schemeClr val="accent1"/>
                </a:solidFill>
                <a:latin typeface="Montserrat Light" charset="0"/>
                <a:ea typeface="Montserrat Light" charset="0"/>
                <a:cs typeface="Montserrat Light" charset="0"/>
              </a:defRPr>
            </a:lvl3pPr>
            <a:lvl4pPr marL="1096724" indent="-213648" algn="l" defTabSz="586003" rtl="0" eaLnBrk="1" latinLnBrk="0" hangingPunct="1">
              <a:spcBef>
                <a:spcPts val="600"/>
              </a:spcBef>
              <a:buClrTx/>
              <a:buSzPct val="100000"/>
              <a:buFont typeface="Wingdings" panose="05000000000000000000" pitchFamily="2" charset="2"/>
              <a:buChar char="§"/>
              <a:defRPr sz="2400" b="0" i="0" kern="1200" baseline="0">
                <a:solidFill>
                  <a:schemeClr val="accent1"/>
                </a:solidFill>
                <a:latin typeface="Montserrat Light" charset="0"/>
                <a:ea typeface="Montserrat Light" charset="0"/>
                <a:cs typeface="Montserrat Light" charset="0"/>
              </a:defRPr>
            </a:lvl4pPr>
            <a:lvl5pPr marL="1395829" indent="-299107" algn="l" defTabSz="586003" rtl="0" eaLnBrk="1" latinLnBrk="0" hangingPunct="1">
              <a:spcBef>
                <a:spcPts val="600"/>
              </a:spcBef>
              <a:buClrTx/>
              <a:buSzPct val="100000"/>
              <a:buFont typeface="Myriad Pro Light" panose="020B0403030403020204" pitchFamily="34" charset="0"/>
              <a:buChar char="-"/>
              <a:tabLst/>
              <a:defRPr sz="2400" b="0" i="0" kern="1200" baseline="0">
                <a:solidFill>
                  <a:schemeClr val="accent1"/>
                </a:solidFill>
                <a:latin typeface="Montserrat Light" charset="0"/>
                <a:ea typeface="Montserrat Light" charset="0"/>
                <a:cs typeface="Montserrat Light" charset="0"/>
              </a:defRPr>
            </a:lvl5pPr>
            <a:lvl6pPr marL="1609476" indent="-215680" algn="l" defTabSz="586003" rtl="0" eaLnBrk="1" latinLnBrk="0" hangingPunct="1">
              <a:spcBef>
                <a:spcPts val="448"/>
              </a:spcBef>
              <a:buClr>
                <a:schemeClr val="bg1">
                  <a:lumMod val="85000"/>
                </a:schemeClr>
              </a:buClr>
              <a:buSzPct val="70000"/>
              <a:buFont typeface="Lucida Grande"/>
              <a:buChar char="•"/>
              <a:defRPr sz="1467" b="0" i="0" kern="1200">
                <a:solidFill>
                  <a:schemeClr val="bg1">
                    <a:lumMod val="50000"/>
                  </a:schemeClr>
                </a:solidFill>
                <a:latin typeface="Myriad Pro Light"/>
                <a:ea typeface="+mn-ea"/>
                <a:cs typeface="Arial"/>
              </a:defRPr>
            </a:lvl6pPr>
            <a:lvl7pPr marL="3809023" indent="-293002" algn="l" defTabSz="586003" rtl="0" eaLnBrk="1" latinLnBrk="0" hangingPunct="1">
              <a:spcBef>
                <a:spcPct val="20000"/>
              </a:spcBef>
              <a:buFont typeface="Arial"/>
              <a:buChar char="•"/>
              <a:defRPr sz="2532" kern="1200">
                <a:solidFill>
                  <a:schemeClr val="tx1"/>
                </a:solidFill>
                <a:latin typeface="+mn-lt"/>
                <a:ea typeface="+mn-ea"/>
                <a:cs typeface="+mn-cs"/>
              </a:defRPr>
            </a:lvl7pPr>
            <a:lvl8pPr marL="4395027" indent="-293002" algn="l" defTabSz="586003" rtl="0" eaLnBrk="1" latinLnBrk="0" hangingPunct="1">
              <a:spcBef>
                <a:spcPct val="20000"/>
              </a:spcBef>
              <a:buFont typeface="Arial"/>
              <a:buChar char="•"/>
              <a:defRPr sz="2532" kern="1200">
                <a:solidFill>
                  <a:schemeClr val="tx1"/>
                </a:solidFill>
                <a:latin typeface="+mn-lt"/>
                <a:ea typeface="+mn-ea"/>
                <a:cs typeface="+mn-cs"/>
              </a:defRPr>
            </a:lvl8pPr>
            <a:lvl9pPr marL="4981028" indent="-293002" algn="l" defTabSz="586003" rtl="0" eaLnBrk="1" latinLnBrk="0" hangingPunct="1">
              <a:spcBef>
                <a:spcPct val="20000"/>
              </a:spcBef>
              <a:buFont typeface="Arial"/>
              <a:buChar char="•"/>
              <a:defRPr sz="2532" kern="1200">
                <a:solidFill>
                  <a:schemeClr val="tx1"/>
                </a:solidFill>
                <a:latin typeface="+mn-lt"/>
                <a:ea typeface="+mn-ea"/>
                <a:cs typeface="+mn-cs"/>
              </a:defRPr>
            </a:lvl9pPr>
          </a:lstStyle>
          <a:p>
            <a:pPr marL="0" indent="0">
              <a:lnSpc>
                <a:spcPct val="110000"/>
              </a:lnSpc>
              <a:buNone/>
            </a:pPr>
            <a:r>
              <a:rPr lang="en-US" sz="3200" dirty="0">
                <a:solidFill>
                  <a:schemeClr val="bg1">
                    <a:lumMod val="50000"/>
                  </a:schemeClr>
                </a:solidFill>
                <a:latin typeface="+mj-lt"/>
                <a:cs typeface="HeronSansCond Regular"/>
              </a:rPr>
              <a:t>DevOps Transformation Requires a Combination of:</a:t>
            </a:r>
          </a:p>
          <a:p>
            <a:pPr>
              <a:lnSpc>
                <a:spcPct val="110000"/>
              </a:lnSpc>
              <a:buFontTx/>
              <a:buChar char="-"/>
            </a:pPr>
            <a:r>
              <a:rPr lang="en-US" sz="2000" dirty="0">
                <a:solidFill>
                  <a:schemeClr val="bg1">
                    <a:lumMod val="50000"/>
                  </a:schemeClr>
                </a:solidFill>
                <a:latin typeface="+mj-lt"/>
                <a:cs typeface="HeronSansCond Regular"/>
              </a:rPr>
              <a:t>People</a:t>
            </a:r>
          </a:p>
          <a:p>
            <a:pPr>
              <a:lnSpc>
                <a:spcPct val="110000"/>
              </a:lnSpc>
              <a:buFontTx/>
              <a:buChar char="-"/>
            </a:pPr>
            <a:r>
              <a:rPr lang="en-US" sz="2000" dirty="0">
                <a:solidFill>
                  <a:schemeClr val="bg1">
                    <a:lumMod val="50000"/>
                  </a:schemeClr>
                </a:solidFill>
                <a:latin typeface="+mj-lt"/>
                <a:cs typeface="HeronSansCond Regular"/>
              </a:rPr>
              <a:t>Process</a:t>
            </a:r>
          </a:p>
          <a:p>
            <a:pPr>
              <a:lnSpc>
                <a:spcPct val="110000"/>
              </a:lnSpc>
              <a:buFontTx/>
              <a:buChar char="-"/>
            </a:pPr>
            <a:r>
              <a:rPr lang="en-US" sz="2000" dirty="0">
                <a:solidFill>
                  <a:schemeClr val="bg1">
                    <a:lumMod val="50000"/>
                  </a:schemeClr>
                </a:solidFill>
                <a:latin typeface="+mj-lt"/>
                <a:cs typeface="HeronSansCond Regular"/>
              </a:rPr>
              <a:t>Tools</a:t>
            </a:r>
          </a:p>
          <a:p>
            <a:pPr>
              <a:lnSpc>
                <a:spcPct val="110000"/>
              </a:lnSpc>
              <a:buFontTx/>
              <a:buChar char="-"/>
            </a:pPr>
            <a:r>
              <a:rPr lang="en-US" sz="2000" dirty="0">
                <a:solidFill>
                  <a:schemeClr val="bg1">
                    <a:lumMod val="50000"/>
                  </a:schemeClr>
                </a:solidFill>
                <a:latin typeface="+mj-lt"/>
                <a:cs typeface="HeronSansCond Regular"/>
              </a:rPr>
              <a:t>Leadership</a:t>
            </a:r>
          </a:p>
          <a:p>
            <a:pPr>
              <a:lnSpc>
                <a:spcPct val="110000"/>
              </a:lnSpc>
              <a:buFontTx/>
              <a:buChar char="-"/>
            </a:pPr>
            <a:r>
              <a:rPr lang="en-US" sz="2000" dirty="0">
                <a:solidFill>
                  <a:schemeClr val="bg1">
                    <a:lumMod val="50000"/>
                  </a:schemeClr>
                </a:solidFill>
                <a:latin typeface="+mj-lt"/>
                <a:cs typeface="HeronSansCond Regular"/>
              </a:rPr>
              <a:t>Communication</a:t>
            </a:r>
            <a:endParaRPr lang="en-US" sz="2000" b="1" dirty="0">
              <a:solidFill>
                <a:schemeClr val="bg1">
                  <a:lumMod val="50000"/>
                </a:schemeClr>
              </a:solidFill>
              <a:latin typeface="+mj-lt"/>
              <a:cs typeface="HeronSansCond Regular"/>
            </a:endParaRPr>
          </a:p>
        </p:txBody>
      </p:sp>
      <p:pic>
        <p:nvPicPr>
          <p:cNvPr id="6" name="Picture 5" descr="OOM2017177_Xpirit_GDB_Slide_RightCombination.png">
            <a:extLst>
              <a:ext uri="{FF2B5EF4-FFF2-40B4-BE49-F238E27FC236}">
                <a16:creationId xmlns:a16="http://schemas.microsoft.com/office/drawing/2014/main" id="{FC241882-76A2-49AA-A05B-B1D97179F7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757056" y="172967"/>
            <a:ext cx="5715000" cy="5379720"/>
          </a:xfrm>
          <a:prstGeom prst="rect">
            <a:avLst/>
          </a:prstGeom>
          <a:solidFill>
            <a:schemeClr val="bg2">
              <a:lumMod val="10000"/>
            </a:schemeClr>
          </a:solidFill>
        </p:spPr>
      </p:pic>
    </p:spTree>
    <p:extLst>
      <p:ext uri="{BB962C8B-B14F-4D97-AF65-F5344CB8AC3E}">
        <p14:creationId xmlns:p14="http://schemas.microsoft.com/office/powerpoint/2010/main" val="2029881532"/>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Drive Toward Excellence</a:t>
            </a:r>
          </a:p>
        </p:txBody>
      </p:sp>
    </p:spTree>
    <p:extLst>
      <p:ext uri="{BB962C8B-B14F-4D97-AF65-F5344CB8AC3E}">
        <p14:creationId xmlns:p14="http://schemas.microsoft.com/office/powerpoint/2010/main" val="287681359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203199" y="1403798"/>
            <a:ext cx="9773558" cy="2400657"/>
          </a:xfrm>
        </p:spPr>
        <p:txBody>
          <a:bodyPr/>
          <a:lstStyle/>
          <a:p>
            <a:pPr marL="571500" indent="-571500">
              <a:buFont typeface="Arial" panose="020B0604020202020204" pitchFamily="34" charset="0"/>
              <a:buChar char="•"/>
            </a:pPr>
            <a:r>
              <a:rPr lang="en-US" b="1" dirty="0"/>
              <a:t>Step 1: </a:t>
            </a:r>
            <a:r>
              <a:rPr lang="en-US" dirty="0"/>
              <a:t>Assess the current situation</a:t>
            </a:r>
          </a:p>
          <a:p>
            <a:pPr marL="571500" indent="-571500">
              <a:buFont typeface="Arial" panose="020B0604020202020204" pitchFamily="34" charset="0"/>
              <a:buChar char="•"/>
            </a:pPr>
            <a:r>
              <a:rPr lang="en-US" b="1" dirty="0"/>
              <a:t>Step 2: </a:t>
            </a:r>
            <a:r>
              <a:rPr lang="en-US" dirty="0"/>
              <a:t>Attack the biggest pain point or bottleneck</a:t>
            </a:r>
          </a:p>
          <a:p>
            <a:pPr marL="571500" indent="-571500">
              <a:buFont typeface="Arial" panose="020B0604020202020204" pitchFamily="34" charset="0"/>
              <a:buChar char="•"/>
            </a:pPr>
            <a:r>
              <a:rPr lang="en-US" b="1" dirty="0"/>
              <a:t>Step 3: </a:t>
            </a:r>
            <a:r>
              <a:rPr lang="en-US" dirty="0"/>
              <a:t>Repeat Steps 1 and 2</a:t>
            </a:r>
          </a:p>
        </p:txBody>
      </p:sp>
      <p:sp>
        <p:nvSpPr>
          <p:cNvPr id="5" name="Text Placeholder 4"/>
          <p:cNvSpPr>
            <a:spLocks noGrp="1"/>
          </p:cNvSpPr>
          <p:nvPr>
            <p:ph type="body" sz="quarter" idx="10"/>
          </p:nvPr>
        </p:nvSpPr>
        <p:spPr/>
        <p:txBody>
          <a:bodyPr/>
          <a:lstStyle/>
          <a:p>
            <a:r>
              <a:rPr lang="en-US" dirty="0"/>
              <a:t>Optimize Value Delivery</a:t>
            </a:r>
          </a:p>
        </p:txBody>
      </p:sp>
    </p:spTree>
    <p:extLst>
      <p:ext uri="{BB962C8B-B14F-4D97-AF65-F5344CB8AC3E}">
        <p14:creationId xmlns:p14="http://schemas.microsoft.com/office/powerpoint/2010/main" val="2945546838"/>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84DEB176-4882-49E3-B66B-AD4A1F5EA689}"/>
              </a:ext>
            </a:extLst>
          </p:cNvPr>
          <p:cNvSpPr/>
          <p:nvPr/>
        </p:nvSpPr>
        <p:spPr bwMode="auto">
          <a:xfrm>
            <a:off x="1" y="1121189"/>
            <a:ext cx="12436474" cy="5873335"/>
          </a:xfrm>
          <a:prstGeom prst="rect">
            <a:avLst/>
          </a:prstGeom>
          <a:solidFill>
            <a:schemeClr val="bg2">
              <a:lumMod val="50000"/>
            </a:schemeClr>
          </a:solidFill>
          <a:ln>
            <a:solidFill>
              <a:schemeClr val="bg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03199" y="425450"/>
            <a:ext cx="9430657" cy="1403461"/>
          </a:xfrm>
        </p:spPr>
        <p:txBody>
          <a:bodyPr/>
          <a:lstStyle/>
          <a:p>
            <a:r>
              <a:rPr lang="en-US" dirty="0"/>
              <a:t>Mission #1: Organization and Flow</a:t>
            </a:r>
          </a:p>
        </p:txBody>
      </p:sp>
      <p:pic>
        <p:nvPicPr>
          <p:cNvPr id="6" name="Picture 5" descr="004_Vinyl_Radar_Slide-05.png">
            <a:extLst>
              <a:ext uri="{FF2B5EF4-FFF2-40B4-BE49-F238E27FC236}">
                <a16:creationId xmlns:a16="http://schemas.microsoft.com/office/drawing/2014/main" id="{419E77FA-40E3-4B67-A243-25CA734524B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8900000">
            <a:off x="7138777" y="2313915"/>
            <a:ext cx="3107151" cy="3665606"/>
          </a:xfrm>
          <a:prstGeom prst="rect">
            <a:avLst/>
          </a:prstGeom>
        </p:spPr>
      </p:pic>
      <p:pic>
        <p:nvPicPr>
          <p:cNvPr id="7" name="Picture 6" descr="004_Vinyl_Radar_Slide-04.png">
            <a:extLst>
              <a:ext uri="{FF2B5EF4-FFF2-40B4-BE49-F238E27FC236}">
                <a16:creationId xmlns:a16="http://schemas.microsoft.com/office/drawing/2014/main" id="{D3A46D39-1373-46FC-A47F-36779A4F43A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06614" y="1640951"/>
            <a:ext cx="2403783" cy="2728149"/>
          </a:xfrm>
          <a:prstGeom prst="rect">
            <a:avLst/>
          </a:prstGeom>
        </p:spPr>
      </p:pic>
      <p:pic>
        <p:nvPicPr>
          <p:cNvPr id="8" name="Picture 7" descr="004_Vinyl_Radar_Slide-03.png">
            <a:extLst>
              <a:ext uri="{FF2B5EF4-FFF2-40B4-BE49-F238E27FC236}">
                <a16:creationId xmlns:a16="http://schemas.microsoft.com/office/drawing/2014/main" id="{D04363C2-F1B4-40D6-B6BD-3018F81BCF9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67086" y="3268436"/>
            <a:ext cx="2970311" cy="2847643"/>
          </a:xfrm>
          <a:prstGeom prst="rect">
            <a:avLst/>
          </a:prstGeom>
        </p:spPr>
      </p:pic>
      <p:pic>
        <p:nvPicPr>
          <p:cNvPr id="9" name="Picture 8" descr="004_Vinyl_Radar_Slide-02.png">
            <a:extLst>
              <a:ext uri="{FF2B5EF4-FFF2-40B4-BE49-F238E27FC236}">
                <a16:creationId xmlns:a16="http://schemas.microsoft.com/office/drawing/2014/main" id="{8C325DE8-A91E-42FC-B906-C5671AAB7E9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748642" y="1847916"/>
            <a:ext cx="2445926" cy="2334481"/>
          </a:xfrm>
          <a:prstGeom prst="rect">
            <a:avLst/>
          </a:prstGeom>
        </p:spPr>
      </p:pic>
      <p:pic>
        <p:nvPicPr>
          <p:cNvPr id="10" name="Picture 9" descr="004_Vinyl_Radar_Slide_Tekengebied 1.png">
            <a:extLst>
              <a:ext uri="{FF2B5EF4-FFF2-40B4-BE49-F238E27FC236}">
                <a16:creationId xmlns:a16="http://schemas.microsoft.com/office/drawing/2014/main" id="{BD94D399-8321-43A9-8972-DEC6E6418540}"/>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42422" y="2553472"/>
            <a:ext cx="2566416" cy="2795016"/>
          </a:xfrm>
          <a:prstGeom prst="rect">
            <a:avLst/>
          </a:prstGeom>
        </p:spPr>
      </p:pic>
      <p:sp>
        <p:nvSpPr>
          <p:cNvPr id="11" name="Text Placeholder 16">
            <a:extLst>
              <a:ext uri="{FF2B5EF4-FFF2-40B4-BE49-F238E27FC236}">
                <a16:creationId xmlns:a16="http://schemas.microsoft.com/office/drawing/2014/main" id="{454326EF-EDCD-4B62-BF7E-779366601E82}"/>
              </a:ext>
            </a:extLst>
          </p:cNvPr>
          <p:cNvSpPr txBox="1">
            <a:spLocks/>
          </p:cNvSpPr>
          <p:nvPr/>
        </p:nvSpPr>
        <p:spPr>
          <a:xfrm>
            <a:off x="3197022" y="1248289"/>
            <a:ext cx="4437985" cy="460829"/>
          </a:xfrm>
          <a:prstGeom prst="rect">
            <a:avLst/>
          </a:prstGeom>
        </p:spPr>
        <p:txBody>
          <a:bodyPr anchor="t"/>
          <a:lstStyle>
            <a:lvl1pPr marL="117452" indent="-117452" algn="l" defTabSz="586003" rtl="0" eaLnBrk="1" latinLnBrk="0" hangingPunct="1">
              <a:spcBef>
                <a:spcPts val="1800"/>
              </a:spcBef>
              <a:buClrTx/>
              <a:buSzPct val="100000"/>
              <a:buFont typeface="Myriad Pro" panose="020B0503030403020204" pitchFamily="34" charset="0"/>
              <a:buChar char=" "/>
              <a:defRPr sz="2400" b="0" i="0" kern="1200">
                <a:solidFill>
                  <a:schemeClr val="accent1"/>
                </a:solidFill>
                <a:latin typeface="+mn-lt"/>
                <a:ea typeface="Montserrat Light" charset="0"/>
                <a:cs typeface="Montserrat Light" charset="0"/>
              </a:defRPr>
            </a:lvl1pPr>
            <a:lvl2pPr marL="586003" indent="-288930" algn="l" defTabSz="586003" rtl="0" eaLnBrk="1" latinLnBrk="0" hangingPunct="1">
              <a:spcBef>
                <a:spcPts val="600"/>
              </a:spcBef>
              <a:buClrTx/>
              <a:buSzPct val="100000"/>
              <a:buFont typeface="Lucida Grande"/>
              <a:buChar char="-"/>
              <a:defRPr sz="2400" b="0" i="0" kern="1200">
                <a:solidFill>
                  <a:schemeClr val="accent1"/>
                </a:solidFill>
                <a:latin typeface="Montserrat Light" charset="0"/>
                <a:ea typeface="Montserrat Light" charset="0"/>
                <a:cs typeface="Montserrat Light" charset="0"/>
              </a:defRPr>
            </a:lvl2pPr>
            <a:lvl3pPr marL="883074" indent="-286898" algn="l" defTabSz="586003" rtl="0" eaLnBrk="1" latinLnBrk="0" hangingPunct="1">
              <a:spcBef>
                <a:spcPts val="600"/>
              </a:spcBef>
              <a:buClrTx/>
              <a:buSzPct val="100000"/>
              <a:buFont typeface="Lucida Grande"/>
              <a:buChar char="•"/>
              <a:defRPr sz="2400" b="0" i="0" kern="1200">
                <a:solidFill>
                  <a:schemeClr val="accent1"/>
                </a:solidFill>
                <a:latin typeface="Montserrat Light" charset="0"/>
                <a:ea typeface="Montserrat Light" charset="0"/>
                <a:cs typeface="Montserrat Light" charset="0"/>
              </a:defRPr>
            </a:lvl3pPr>
            <a:lvl4pPr marL="1096724" indent="-213648" algn="l" defTabSz="586003" rtl="0" eaLnBrk="1" latinLnBrk="0" hangingPunct="1">
              <a:spcBef>
                <a:spcPts val="600"/>
              </a:spcBef>
              <a:buClrTx/>
              <a:buSzPct val="100000"/>
              <a:buFont typeface="Wingdings" panose="05000000000000000000" pitchFamily="2" charset="2"/>
              <a:buChar char="§"/>
              <a:defRPr sz="2400" b="0" i="0" kern="1200" baseline="0">
                <a:solidFill>
                  <a:schemeClr val="accent1"/>
                </a:solidFill>
                <a:latin typeface="Montserrat Light" charset="0"/>
                <a:ea typeface="Montserrat Light" charset="0"/>
                <a:cs typeface="Montserrat Light" charset="0"/>
              </a:defRPr>
            </a:lvl4pPr>
            <a:lvl5pPr marL="1395829" indent="-299107" algn="l" defTabSz="586003" rtl="0" eaLnBrk="1" latinLnBrk="0" hangingPunct="1">
              <a:spcBef>
                <a:spcPts val="600"/>
              </a:spcBef>
              <a:buClrTx/>
              <a:buSzPct val="100000"/>
              <a:buFont typeface="Myriad Pro Light" panose="020B0403030403020204" pitchFamily="34" charset="0"/>
              <a:buChar char="-"/>
              <a:tabLst/>
              <a:defRPr sz="2400" b="0" i="0" kern="1200" baseline="0">
                <a:solidFill>
                  <a:schemeClr val="accent1"/>
                </a:solidFill>
                <a:latin typeface="Montserrat Light" charset="0"/>
                <a:ea typeface="Montserrat Light" charset="0"/>
                <a:cs typeface="Montserrat Light" charset="0"/>
              </a:defRPr>
            </a:lvl5pPr>
            <a:lvl6pPr marL="1609476" indent="-215680" algn="l" defTabSz="586003" rtl="0" eaLnBrk="1" latinLnBrk="0" hangingPunct="1">
              <a:spcBef>
                <a:spcPts val="448"/>
              </a:spcBef>
              <a:buClr>
                <a:schemeClr val="bg1">
                  <a:lumMod val="85000"/>
                </a:schemeClr>
              </a:buClr>
              <a:buSzPct val="70000"/>
              <a:buFont typeface="Lucida Grande"/>
              <a:buChar char="•"/>
              <a:defRPr sz="1467" b="0" i="0" kern="1200">
                <a:solidFill>
                  <a:schemeClr val="bg1">
                    <a:lumMod val="50000"/>
                  </a:schemeClr>
                </a:solidFill>
                <a:latin typeface="Myriad Pro Light"/>
                <a:ea typeface="+mn-ea"/>
                <a:cs typeface="Arial"/>
              </a:defRPr>
            </a:lvl6pPr>
            <a:lvl7pPr marL="3809023" indent="-293002" algn="l" defTabSz="586003" rtl="0" eaLnBrk="1" latinLnBrk="0" hangingPunct="1">
              <a:spcBef>
                <a:spcPct val="20000"/>
              </a:spcBef>
              <a:buFont typeface="Arial"/>
              <a:buChar char="•"/>
              <a:defRPr sz="2532" kern="1200">
                <a:solidFill>
                  <a:schemeClr val="tx1"/>
                </a:solidFill>
                <a:latin typeface="+mn-lt"/>
                <a:ea typeface="+mn-ea"/>
                <a:cs typeface="+mn-cs"/>
              </a:defRPr>
            </a:lvl7pPr>
            <a:lvl8pPr marL="4395027" indent="-293002" algn="l" defTabSz="586003" rtl="0" eaLnBrk="1" latinLnBrk="0" hangingPunct="1">
              <a:spcBef>
                <a:spcPct val="20000"/>
              </a:spcBef>
              <a:buFont typeface="Arial"/>
              <a:buChar char="•"/>
              <a:defRPr sz="2532" kern="1200">
                <a:solidFill>
                  <a:schemeClr val="tx1"/>
                </a:solidFill>
                <a:latin typeface="+mn-lt"/>
                <a:ea typeface="+mn-ea"/>
                <a:cs typeface="+mn-cs"/>
              </a:defRPr>
            </a:lvl8pPr>
            <a:lvl9pPr marL="4981028" indent="-293002" algn="l" defTabSz="586003" rtl="0" eaLnBrk="1" latinLnBrk="0" hangingPunct="1">
              <a:spcBef>
                <a:spcPct val="20000"/>
              </a:spcBef>
              <a:buFont typeface="Arial"/>
              <a:buChar char="•"/>
              <a:defRPr sz="2532" kern="1200">
                <a:solidFill>
                  <a:schemeClr val="tx1"/>
                </a:solidFill>
                <a:latin typeface="+mn-lt"/>
                <a:ea typeface="+mn-ea"/>
                <a:cs typeface="+mn-cs"/>
              </a:defRPr>
            </a:lvl9pPr>
          </a:lstStyle>
          <a:p>
            <a:pPr algn="ctr"/>
            <a:r>
              <a:rPr lang="en-US" sz="2000" dirty="0">
                <a:solidFill>
                  <a:schemeClr val="bg1"/>
                </a:solidFill>
                <a:latin typeface="HeronSansCond Regular"/>
                <a:cs typeface="HeronSansCond Regular"/>
              </a:rPr>
              <a:t>CURRENT  ORGANIZATION</a:t>
            </a:r>
          </a:p>
        </p:txBody>
      </p:sp>
      <p:sp>
        <p:nvSpPr>
          <p:cNvPr id="12" name="TextBox 11">
            <a:extLst>
              <a:ext uri="{FF2B5EF4-FFF2-40B4-BE49-F238E27FC236}">
                <a16:creationId xmlns:a16="http://schemas.microsoft.com/office/drawing/2014/main" id="{0F47F3C2-D7F5-40EF-9601-15E1D087B611}"/>
              </a:ext>
            </a:extLst>
          </p:cNvPr>
          <p:cNvSpPr txBox="1"/>
          <p:nvPr/>
        </p:nvSpPr>
        <p:spPr>
          <a:xfrm>
            <a:off x="3546209" y="2902457"/>
            <a:ext cx="889781" cy="400110"/>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chemeClr val="bg1"/>
                </a:solidFill>
                <a:effectLst/>
                <a:uLnTx/>
                <a:uFillTx/>
                <a:latin typeface="HeronSansCond Regular"/>
                <a:ea typeface="+mn-ea"/>
                <a:cs typeface="HeronSansCond Regular"/>
              </a:rPr>
              <a:t>DEV</a:t>
            </a:r>
          </a:p>
          <a:p>
            <a:pPr marL="0" marR="0" lvl="0" indent="0" algn="ctr" defTabSz="914400" rtl="0" eaLnBrk="1" fontAlgn="base" latinLnBrk="0" hangingPunct="1">
              <a:lnSpc>
                <a:spcPct val="100000"/>
              </a:lnSpc>
              <a:spcBef>
                <a:spcPct val="0"/>
              </a:spcBef>
              <a:spcAft>
                <a:spcPct val="0"/>
              </a:spcAft>
              <a:buClrTx/>
              <a:buSzTx/>
              <a:buFontTx/>
              <a:buNone/>
              <a:tabLst/>
              <a:defRPr/>
            </a:pPr>
            <a:r>
              <a:rPr lang="en-US" sz="1000" dirty="0">
                <a:solidFill>
                  <a:schemeClr val="bg1"/>
                </a:solidFill>
                <a:latin typeface="HeronSansCond Regular"/>
                <a:cs typeface="HeronSansCond Regular"/>
              </a:rPr>
              <a:t>TEAM</a:t>
            </a:r>
            <a:endParaRPr kumimoji="0" lang="en-US" sz="1000" b="0" i="0" u="none" strike="noStrike" kern="1200" cap="none" spc="0" normalizeH="0" baseline="0" noProof="0" dirty="0">
              <a:ln>
                <a:noFill/>
              </a:ln>
              <a:solidFill>
                <a:schemeClr val="bg1"/>
              </a:solidFill>
              <a:effectLst/>
              <a:uLnTx/>
              <a:uFillTx/>
              <a:latin typeface="HeronSansCond Regular"/>
              <a:cs typeface="HeronSansCond Regular"/>
            </a:endParaRPr>
          </a:p>
        </p:txBody>
      </p:sp>
      <p:sp>
        <p:nvSpPr>
          <p:cNvPr id="13" name="TextBox 12">
            <a:extLst>
              <a:ext uri="{FF2B5EF4-FFF2-40B4-BE49-F238E27FC236}">
                <a16:creationId xmlns:a16="http://schemas.microsoft.com/office/drawing/2014/main" id="{BB57440A-16C0-42A9-AE4B-BC42BFE5F9DE}"/>
              </a:ext>
            </a:extLst>
          </p:cNvPr>
          <p:cNvSpPr txBox="1"/>
          <p:nvPr/>
        </p:nvSpPr>
        <p:spPr>
          <a:xfrm>
            <a:off x="7972499" y="3935405"/>
            <a:ext cx="1114383" cy="400110"/>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chemeClr val="bg1"/>
                </a:solidFill>
                <a:effectLst/>
                <a:uLnTx/>
                <a:uFillTx/>
                <a:latin typeface="HeronSansCond Regular"/>
                <a:ea typeface="+mn-ea"/>
                <a:cs typeface="HeronSansCond Regular"/>
              </a:rPr>
              <a:t>OPS</a:t>
            </a:r>
          </a:p>
          <a:p>
            <a:pPr marL="0" marR="0" lvl="0" indent="0" algn="ctr" defTabSz="914400" rtl="0" eaLnBrk="1" fontAlgn="base" latinLnBrk="0" hangingPunct="1">
              <a:lnSpc>
                <a:spcPct val="100000"/>
              </a:lnSpc>
              <a:spcBef>
                <a:spcPct val="0"/>
              </a:spcBef>
              <a:spcAft>
                <a:spcPct val="0"/>
              </a:spcAft>
              <a:buClrTx/>
              <a:buSzTx/>
              <a:buFontTx/>
              <a:buNone/>
              <a:tabLst/>
              <a:defRPr/>
            </a:pPr>
            <a:r>
              <a:rPr lang="en-US" sz="1000" dirty="0">
                <a:solidFill>
                  <a:schemeClr val="bg1"/>
                </a:solidFill>
                <a:latin typeface="HeronSansCond Regular"/>
                <a:cs typeface="HeronSansCond Regular"/>
              </a:rPr>
              <a:t>TEAM</a:t>
            </a:r>
            <a:endParaRPr kumimoji="0" lang="en-US" sz="1000" b="0" i="0" u="none" strike="noStrike" kern="1200" cap="none" spc="0" normalizeH="0" baseline="0" noProof="0" dirty="0">
              <a:ln>
                <a:noFill/>
              </a:ln>
              <a:solidFill>
                <a:schemeClr val="bg1"/>
              </a:solidFill>
              <a:effectLst/>
              <a:uLnTx/>
              <a:uFillTx/>
              <a:latin typeface="HeronSansCond Regular"/>
              <a:cs typeface="HeronSansCond Regular"/>
            </a:endParaRPr>
          </a:p>
        </p:txBody>
      </p:sp>
      <p:sp>
        <p:nvSpPr>
          <p:cNvPr id="14" name="TextBox 13">
            <a:extLst>
              <a:ext uri="{FF2B5EF4-FFF2-40B4-BE49-F238E27FC236}">
                <a16:creationId xmlns:a16="http://schemas.microsoft.com/office/drawing/2014/main" id="{7F64E88A-95BE-4E98-A48E-A7FBF12F7737}"/>
              </a:ext>
            </a:extLst>
          </p:cNvPr>
          <p:cNvSpPr txBox="1"/>
          <p:nvPr/>
        </p:nvSpPr>
        <p:spPr>
          <a:xfrm>
            <a:off x="1868293" y="3550342"/>
            <a:ext cx="1017192" cy="400110"/>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n-US" sz="1000" dirty="0">
                <a:solidFill>
                  <a:schemeClr val="bg1"/>
                </a:solidFill>
                <a:latin typeface="HeronSansCond Regular"/>
                <a:cs typeface="HeronSansCond Regular"/>
              </a:rPr>
              <a:t>REQUIREMENTS</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chemeClr val="bg1"/>
                </a:solidFill>
                <a:effectLst/>
                <a:uLnTx/>
                <a:uFillTx/>
                <a:latin typeface="HeronSansCond Regular"/>
                <a:ea typeface="+mn-ea"/>
                <a:cs typeface="HeronSansCond Regular"/>
              </a:rPr>
              <a:t>TEAM</a:t>
            </a:r>
          </a:p>
        </p:txBody>
      </p:sp>
      <p:sp>
        <p:nvSpPr>
          <p:cNvPr id="15" name="TextBox 14">
            <a:extLst>
              <a:ext uri="{FF2B5EF4-FFF2-40B4-BE49-F238E27FC236}">
                <a16:creationId xmlns:a16="http://schemas.microsoft.com/office/drawing/2014/main" id="{C1C5145D-6534-4E66-90CA-0C898011F2D3}"/>
              </a:ext>
            </a:extLst>
          </p:cNvPr>
          <p:cNvSpPr txBox="1"/>
          <p:nvPr/>
        </p:nvSpPr>
        <p:spPr>
          <a:xfrm>
            <a:off x="4777441" y="4376412"/>
            <a:ext cx="988905" cy="400110"/>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chemeClr val="bg1"/>
                </a:solidFill>
                <a:effectLst/>
                <a:uLnTx/>
                <a:uFillTx/>
                <a:latin typeface="HeronSansCond Regular"/>
                <a:ea typeface="+mn-ea"/>
                <a:cs typeface="HeronSansCond Regular"/>
              </a:rPr>
              <a:t>TEST</a:t>
            </a:r>
          </a:p>
          <a:p>
            <a:pPr marL="0" marR="0" lvl="0" indent="0" algn="ctr" defTabSz="914400" rtl="0" eaLnBrk="1" fontAlgn="base" latinLnBrk="0" hangingPunct="1">
              <a:lnSpc>
                <a:spcPct val="100000"/>
              </a:lnSpc>
              <a:spcBef>
                <a:spcPct val="0"/>
              </a:spcBef>
              <a:spcAft>
                <a:spcPct val="0"/>
              </a:spcAft>
              <a:buClrTx/>
              <a:buSzTx/>
              <a:buFontTx/>
              <a:buNone/>
              <a:tabLst/>
              <a:defRPr/>
            </a:pPr>
            <a:r>
              <a:rPr lang="en-US" sz="1000" dirty="0">
                <a:solidFill>
                  <a:schemeClr val="bg1"/>
                </a:solidFill>
                <a:latin typeface="HeronSansCond Regular"/>
                <a:cs typeface="HeronSansCond Regular"/>
              </a:rPr>
              <a:t>TEAM</a:t>
            </a:r>
            <a:endParaRPr kumimoji="0" lang="en-US" sz="1000" b="0" i="0" u="none" strike="noStrike" kern="1200" cap="none" spc="0" normalizeH="0" baseline="0" noProof="0" dirty="0">
              <a:ln>
                <a:noFill/>
              </a:ln>
              <a:solidFill>
                <a:schemeClr val="bg1"/>
              </a:solidFill>
              <a:effectLst/>
              <a:uLnTx/>
              <a:uFillTx/>
              <a:latin typeface="HeronSansCond Regular"/>
              <a:cs typeface="HeronSansCond Regular"/>
            </a:endParaRPr>
          </a:p>
        </p:txBody>
      </p:sp>
      <p:sp>
        <p:nvSpPr>
          <p:cNvPr id="16" name="TextBox 15">
            <a:extLst>
              <a:ext uri="{FF2B5EF4-FFF2-40B4-BE49-F238E27FC236}">
                <a16:creationId xmlns:a16="http://schemas.microsoft.com/office/drawing/2014/main" id="{17FEC881-6D3F-47F8-9DF6-88B3EFC0A363}"/>
              </a:ext>
            </a:extLst>
          </p:cNvPr>
          <p:cNvSpPr txBox="1"/>
          <p:nvPr/>
        </p:nvSpPr>
        <p:spPr>
          <a:xfrm>
            <a:off x="6172714" y="2980205"/>
            <a:ext cx="1125257" cy="553998"/>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chemeClr val="bg1"/>
                </a:solidFill>
                <a:effectLst/>
                <a:uLnTx/>
                <a:uFillTx/>
                <a:latin typeface="HeronSansCond Regular"/>
                <a:ea typeface="+mn-ea"/>
                <a:cs typeface="HeronSansCond Regular"/>
              </a:rPr>
              <a:t>RISK</a:t>
            </a:r>
          </a:p>
          <a:p>
            <a:pPr marL="0" marR="0" lvl="0" indent="0" algn="ctr" defTabSz="914400" rtl="0" eaLnBrk="1" fontAlgn="base" latinLnBrk="0" hangingPunct="1">
              <a:lnSpc>
                <a:spcPct val="100000"/>
              </a:lnSpc>
              <a:spcBef>
                <a:spcPct val="0"/>
              </a:spcBef>
              <a:spcAft>
                <a:spcPct val="0"/>
              </a:spcAft>
              <a:buClrTx/>
              <a:buSzTx/>
              <a:buFontTx/>
              <a:buNone/>
              <a:tabLst/>
              <a:defRPr/>
            </a:pPr>
            <a:r>
              <a:rPr lang="en-US" sz="1000" dirty="0">
                <a:solidFill>
                  <a:schemeClr val="bg1"/>
                </a:solidFill>
                <a:latin typeface="HeronSansCond Regular"/>
                <a:cs typeface="HeronSansCond Regular"/>
              </a:rPr>
              <a:t>COMPLIANCE</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chemeClr val="bg1"/>
                </a:solidFill>
                <a:effectLst/>
                <a:uLnTx/>
                <a:uFillTx/>
                <a:latin typeface="HeronSansCond Regular"/>
                <a:ea typeface="+mn-ea"/>
                <a:cs typeface="HeronSansCond Regular"/>
              </a:rPr>
              <a:t>TEAM</a:t>
            </a:r>
          </a:p>
        </p:txBody>
      </p:sp>
      <p:sp>
        <p:nvSpPr>
          <p:cNvPr id="17" name="TextBox 16">
            <a:extLst>
              <a:ext uri="{FF2B5EF4-FFF2-40B4-BE49-F238E27FC236}">
                <a16:creationId xmlns:a16="http://schemas.microsoft.com/office/drawing/2014/main" id="{2D57453A-1312-4693-90A4-51A32714F264}"/>
              </a:ext>
            </a:extLst>
          </p:cNvPr>
          <p:cNvSpPr txBox="1"/>
          <p:nvPr/>
        </p:nvSpPr>
        <p:spPr>
          <a:xfrm>
            <a:off x="1883107" y="2398893"/>
            <a:ext cx="1017192" cy="246221"/>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chemeClr val="bg1"/>
                </a:solidFill>
                <a:effectLst/>
                <a:uLnTx/>
                <a:uFillTx/>
                <a:latin typeface="HeronSansCond Regular"/>
                <a:ea typeface="+mn-ea"/>
                <a:cs typeface="HeronSansCond Regular"/>
              </a:rPr>
              <a:t>SELF SERVICE</a:t>
            </a:r>
          </a:p>
        </p:txBody>
      </p:sp>
      <p:sp>
        <p:nvSpPr>
          <p:cNvPr id="18" name="TextBox 17">
            <a:extLst>
              <a:ext uri="{FF2B5EF4-FFF2-40B4-BE49-F238E27FC236}">
                <a16:creationId xmlns:a16="http://schemas.microsoft.com/office/drawing/2014/main" id="{ACA181F4-BEC4-4DF6-91B9-A66D7114617A}"/>
              </a:ext>
            </a:extLst>
          </p:cNvPr>
          <p:cNvSpPr txBox="1"/>
          <p:nvPr/>
        </p:nvSpPr>
        <p:spPr>
          <a:xfrm>
            <a:off x="3531992" y="1904912"/>
            <a:ext cx="1017192" cy="246221"/>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chemeClr val="bg1"/>
                </a:solidFill>
                <a:effectLst/>
                <a:uLnTx/>
                <a:uFillTx/>
                <a:latin typeface="HeronSansCond Regular"/>
                <a:ea typeface="+mn-ea"/>
                <a:cs typeface="HeronSansCond Regular"/>
              </a:rPr>
              <a:t>CLEAR API’S</a:t>
            </a:r>
          </a:p>
        </p:txBody>
      </p:sp>
      <p:sp>
        <p:nvSpPr>
          <p:cNvPr id="19" name="TextBox 18">
            <a:extLst>
              <a:ext uri="{FF2B5EF4-FFF2-40B4-BE49-F238E27FC236}">
                <a16:creationId xmlns:a16="http://schemas.microsoft.com/office/drawing/2014/main" id="{F5ABA411-6123-4C62-A6A7-92F3B071AD6A}"/>
              </a:ext>
            </a:extLst>
          </p:cNvPr>
          <p:cNvSpPr txBox="1"/>
          <p:nvPr/>
        </p:nvSpPr>
        <p:spPr>
          <a:xfrm>
            <a:off x="3483964" y="4050063"/>
            <a:ext cx="1017192" cy="246221"/>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chemeClr val="bg1"/>
                </a:solidFill>
                <a:effectLst/>
                <a:uLnTx/>
                <a:uFillTx/>
                <a:latin typeface="HeronSansCond Regular"/>
                <a:ea typeface="+mn-ea"/>
                <a:cs typeface="HeronSansCond Regular"/>
              </a:rPr>
              <a:t>METERING</a:t>
            </a:r>
          </a:p>
        </p:txBody>
      </p:sp>
      <p:sp>
        <p:nvSpPr>
          <p:cNvPr id="20" name="TextBox 19">
            <a:extLst>
              <a:ext uri="{FF2B5EF4-FFF2-40B4-BE49-F238E27FC236}">
                <a16:creationId xmlns:a16="http://schemas.microsoft.com/office/drawing/2014/main" id="{2886EE71-067A-478E-A74D-785DF2C68470}"/>
              </a:ext>
            </a:extLst>
          </p:cNvPr>
          <p:cNvSpPr txBox="1"/>
          <p:nvPr/>
        </p:nvSpPr>
        <p:spPr>
          <a:xfrm>
            <a:off x="4849279" y="3091837"/>
            <a:ext cx="1017192" cy="246221"/>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chemeClr val="bg1"/>
                </a:solidFill>
                <a:effectLst/>
                <a:uLnTx/>
                <a:uFillTx/>
                <a:latin typeface="HeronSansCond Regular"/>
                <a:ea typeface="+mn-ea"/>
                <a:cs typeface="HeronSansCond Regular"/>
              </a:rPr>
              <a:t>AUTOMATION</a:t>
            </a:r>
          </a:p>
        </p:txBody>
      </p:sp>
      <p:sp>
        <p:nvSpPr>
          <p:cNvPr id="21" name="TextBox 20">
            <a:extLst>
              <a:ext uri="{FF2B5EF4-FFF2-40B4-BE49-F238E27FC236}">
                <a16:creationId xmlns:a16="http://schemas.microsoft.com/office/drawing/2014/main" id="{172CD386-84DC-4C92-BC77-DB4A55C76835}"/>
              </a:ext>
            </a:extLst>
          </p:cNvPr>
          <p:cNvSpPr txBox="1"/>
          <p:nvPr/>
        </p:nvSpPr>
        <p:spPr>
          <a:xfrm>
            <a:off x="6267169" y="4246744"/>
            <a:ext cx="1017192" cy="246221"/>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n-US" sz="1000" dirty="0">
                <a:solidFill>
                  <a:schemeClr val="bg1"/>
                </a:solidFill>
                <a:latin typeface="HeronSansCond Regular"/>
                <a:cs typeface="HeronSansCond Regular"/>
              </a:rPr>
              <a:t>ETC</a:t>
            </a:r>
            <a:r>
              <a:rPr lang="mr-IN" sz="1000" dirty="0">
                <a:solidFill>
                  <a:schemeClr val="bg1"/>
                </a:solidFill>
                <a:latin typeface="HeronSansCond Regular"/>
                <a:cs typeface="HeronSansCond Regular"/>
              </a:rPr>
              <a:t>…</a:t>
            </a:r>
            <a:endParaRPr kumimoji="0" lang="en-US" sz="1000" b="0" i="0" u="none" strike="noStrike" kern="1200" cap="none" spc="0" normalizeH="0" baseline="0" noProof="0" dirty="0">
              <a:ln>
                <a:noFill/>
              </a:ln>
              <a:solidFill>
                <a:schemeClr val="bg1"/>
              </a:solidFill>
              <a:effectLst/>
              <a:uLnTx/>
              <a:uFillTx/>
              <a:latin typeface="HeronSansCond Regular"/>
              <a:cs typeface="HeronSansCond Regular"/>
            </a:endParaRPr>
          </a:p>
        </p:txBody>
      </p:sp>
      <p:cxnSp>
        <p:nvCxnSpPr>
          <p:cNvPr id="22" name="Straight Connector 21">
            <a:extLst>
              <a:ext uri="{FF2B5EF4-FFF2-40B4-BE49-F238E27FC236}">
                <a16:creationId xmlns:a16="http://schemas.microsoft.com/office/drawing/2014/main" id="{32E48F8F-AA50-41C1-BBDE-FF99D6BE5CC7}"/>
              </a:ext>
            </a:extLst>
          </p:cNvPr>
          <p:cNvCxnSpPr/>
          <p:nvPr/>
        </p:nvCxnSpPr>
        <p:spPr>
          <a:xfrm flipV="1">
            <a:off x="2712060" y="3464337"/>
            <a:ext cx="484962" cy="174884"/>
          </a:xfrm>
          <a:prstGeom prst="line">
            <a:avLst/>
          </a:prstGeom>
          <a:ln w="3175" cmpd="sng">
            <a:solidFill>
              <a:schemeClr val="accent2">
                <a:lumMod val="60000"/>
                <a:lumOff val="40000"/>
              </a:schemeClr>
            </a:solidFill>
            <a:prstDash val="sysDash"/>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23" name="TextBox 22">
            <a:extLst>
              <a:ext uri="{FF2B5EF4-FFF2-40B4-BE49-F238E27FC236}">
                <a16:creationId xmlns:a16="http://schemas.microsoft.com/office/drawing/2014/main" id="{9DDBF0C0-D493-4476-A541-DA7EA2CD6D4D}"/>
              </a:ext>
            </a:extLst>
          </p:cNvPr>
          <p:cNvSpPr txBox="1"/>
          <p:nvPr/>
        </p:nvSpPr>
        <p:spPr>
          <a:xfrm>
            <a:off x="3131098" y="3302847"/>
            <a:ext cx="386089" cy="246221"/>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chemeClr val="bg1"/>
                </a:solidFill>
                <a:effectLst/>
                <a:uLnTx/>
                <a:uFillTx/>
                <a:latin typeface="HeronSansCond Regular"/>
                <a:ea typeface="+mn-ea"/>
                <a:cs typeface="HeronSansCond Regular"/>
              </a:rPr>
              <a:t>API</a:t>
            </a:r>
          </a:p>
        </p:txBody>
      </p:sp>
      <p:pic>
        <p:nvPicPr>
          <p:cNvPr id="24" name="Picture 23">
            <a:extLst>
              <a:ext uri="{FF2B5EF4-FFF2-40B4-BE49-F238E27FC236}">
                <a16:creationId xmlns:a16="http://schemas.microsoft.com/office/drawing/2014/main" id="{434D7A7E-5250-4089-9B83-334ACBE2B3BD}"/>
              </a:ext>
            </a:extLst>
          </p:cNvPr>
          <p:cNvPicPr>
            <a:picLocks noChangeAspect="1"/>
          </p:cNvPicPr>
          <p:nvPr/>
        </p:nvPicPr>
        <p:blipFill>
          <a:blip r:embed="rId7"/>
          <a:stretch>
            <a:fillRect/>
          </a:stretch>
        </p:blipFill>
        <p:spPr>
          <a:xfrm>
            <a:off x="2156017" y="2638667"/>
            <a:ext cx="937644" cy="887659"/>
          </a:xfrm>
          <a:prstGeom prst="rect">
            <a:avLst/>
          </a:prstGeom>
        </p:spPr>
      </p:pic>
      <p:pic>
        <p:nvPicPr>
          <p:cNvPr id="25" name="Picture 24">
            <a:extLst>
              <a:ext uri="{FF2B5EF4-FFF2-40B4-BE49-F238E27FC236}">
                <a16:creationId xmlns:a16="http://schemas.microsoft.com/office/drawing/2014/main" id="{B013500A-0014-43DD-A33A-7E12F147FDD8}"/>
              </a:ext>
            </a:extLst>
          </p:cNvPr>
          <p:cNvPicPr>
            <a:picLocks noChangeAspect="1"/>
          </p:cNvPicPr>
          <p:nvPr/>
        </p:nvPicPr>
        <p:blipFill>
          <a:blip r:embed="rId8"/>
          <a:stretch>
            <a:fillRect/>
          </a:stretch>
        </p:blipFill>
        <p:spPr>
          <a:xfrm>
            <a:off x="4348470" y="2975555"/>
            <a:ext cx="582564" cy="563982"/>
          </a:xfrm>
          <a:prstGeom prst="rect">
            <a:avLst/>
          </a:prstGeom>
        </p:spPr>
      </p:pic>
      <p:pic>
        <p:nvPicPr>
          <p:cNvPr id="26" name="Picture 25">
            <a:extLst>
              <a:ext uri="{FF2B5EF4-FFF2-40B4-BE49-F238E27FC236}">
                <a16:creationId xmlns:a16="http://schemas.microsoft.com/office/drawing/2014/main" id="{5C7554A8-BD13-408D-8AB3-FC55B3E260A2}"/>
              </a:ext>
            </a:extLst>
          </p:cNvPr>
          <p:cNvPicPr>
            <a:picLocks noChangeAspect="1"/>
          </p:cNvPicPr>
          <p:nvPr/>
        </p:nvPicPr>
        <p:blipFill>
          <a:blip r:embed="rId9">
            <a:extLst>
              <a:ext uri="{BEBA8EAE-BF5A-486C-A8C5-ECC9F3942E4B}">
                <a14:imgProps xmlns:a14="http://schemas.microsoft.com/office/drawing/2010/main">
                  <a14:imgLayer r:embed="rId10">
                    <a14:imgEffect>
                      <a14:backgroundRemoval t="1215" b="97571" l="9804" r="89706"/>
                    </a14:imgEffect>
                  </a14:imgLayer>
                </a14:imgProps>
              </a:ext>
            </a:extLst>
          </a:blip>
          <a:stretch>
            <a:fillRect/>
          </a:stretch>
        </p:blipFill>
        <p:spPr>
          <a:xfrm>
            <a:off x="4787791" y="3531749"/>
            <a:ext cx="776886" cy="847696"/>
          </a:xfrm>
          <a:prstGeom prst="rect">
            <a:avLst/>
          </a:prstGeom>
        </p:spPr>
      </p:pic>
      <p:pic>
        <p:nvPicPr>
          <p:cNvPr id="27" name="Picture 26">
            <a:extLst>
              <a:ext uri="{FF2B5EF4-FFF2-40B4-BE49-F238E27FC236}">
                <a16:creationId xmlns:a16="http://schemas.microsoft.com/office/drawing/2014/main" id="{AAA6C95E-3EAB-4520-B759-1849892DF8AB}"/>
              </a:ext>
            </a:extLst>
          </p:cNvPr>
          <p:cNvPicPr>
            <a:picLocks noChangeAspect="1"/>
          </p:cNvPicPr>
          <p:nvPr/>
        </p:nvPicPr>
        <p:blipFill>
          <a:blip r:embed="rId11"/>
          <a:stretch>
            <a:fillRect/>
          </a:stretch>
        </p:blipFill>
        <p:spPr>
          <a:xfrm>
            <a:off x="6359478" y="3503127"/>
            <a:ext cx="783501" cy="740563"/>
          </a:xfrm>
          <a:prstGeom prst="rect">
            <a:avLst/>
          </a:prstGeom>
        </p:spPr>
      </p:pic>
      <p:pic>
        <p:nvPicPr>
          <p:cNvPr id="28" name="Picture 27">
            <a:extLst>
              <a:ext uri="{FF2B5EF4-FFF2-40B4-BE49-F238E27FC236}">
                <a16:creationId xmlns:a16="http://schemas.microsoft.com/office/drawing/2014/main" id="{82876971-C576-4D3B-BC0C-AA1F96EB1FA3}"/>
              </a:ext>
            </a:extLst>
          </p:cNvPr>
          <p:cNvPicPr>
            <a:picLocks noChangeAspect="1"/>
          </p:cNvPicPr>
          <p:nvPr/>
        </p:nvPicPr>
        <p:blipFill>
          <a:blip r:embed="rId12"/>
          <a:stretch>
            <a:fillRect/>
          </a:stretch>
        </p:blipFill>
        <p:spPr>
          <a:xfrm>
            <a:off x="7900698" y="4327992"/>
            <a:ext cx="1034626" cy="1080949"/>
          </a:xfrm>
          <a:prstGeom prst="rect">
            <a:avLst/>
          </a:prstGeom>
        </p:spPr>
      </p:pic>
      <p:cxnSp>
        <p:nvCxnSpPr>
          <p:cNvPr id="29" name="Straight Connector 28">
            <a:extLst>
              <a:ext uri="{FF2B5EF4-FFF2-40B4-BE49-F238E27FC236}">
                <a16:creationId xmlns:a16="http://schemas.microsoft.com/office/drawing/2014/main" id="{39747035-4E23-4F75-9587-AEE10355CBCD}"/>
              </a:ext>
            </a:extLst>
          </p:cNvPr>
          <p:cNvCxnSpPr/>
          <p:nvPr/>
        </p:nvCxnSpPr>
        <p:spPr>
          <a:xfrm flipV="1">
            <a:off x="3439031" y="3290127"/>
            <a:ext cx="271207" cy="103313"/>
          </a:xfrm>
          <a:prstGeom prst="line">
            <a:avLst/>
          </a:prstGeom>
          <a:ln w="3175" cmpd="sng">
            <a:solidFill>
              <a:schemeClr val="accent2">
                <a:lumMod val="60000"/>
                <a:lumOff val="40000"/>
              </a:schemeClr>
            </a:solidFill>
            <a:prstDash val="sysDash"/>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30" name="TextBox 29">
            <a:extLst>
              <a:ext uri="{FF2B5EF4-FFF2-40B4-BE49-F238E27FC236}">
                <a16:creationId xmlns:a16="http://schemas.microsoft.com/office/drawing/2014/main" id="{EA28420D-E666-4034-A72D-68D55C6E9BFF}"/>
              </a:ext>
            </a:extLst>
          </p:cNvPr>
          <p:cNvSpPr txBox="1"/>
          <p:nvPr/>
        </p:nvSpPr>
        <p:spPr>
          <a:xfrm>
            <a:off x="6442180" y="5892690"/>
            <a:ext cx="1736942" cy="909929"/>
          </a:xfrm>
          <a:prstGeom prst="rect">
            <a:avLst/>
          </a:prstGeom>
          <a:noFill/>
          <a:ln>
            <a:noFill/>
          </a:ln>
        </p:spPr>
        <p:txBody>
          <a:bodyPr wrap="square" rtlCol="0">
            <a:spAutoFit/>
          </a:bodyPr>
          <a:lstStyle/>
          <a:p>
            <a:pPr marL="285750" marR="0" lvl="0" indent="-285750" algn="l" defTabSz="914400" rtl="0" eaLnBrk="1" fontAlgn="base" latinLnBrk="0" hangingPunct="1">
              <a:lnSpc>
                <a:spcPct val="130000"/>
              </a:lnSpc>
              <a:spcBef>
                <a:spcPct val="0"/>
              </a:spcBef>
              <a:spcAft>
                <a:spcPct val="0"/>
              </a:spcAft>
              <a:buClr>
                <a:srgbClr val="008000"/>
              </a:buClr>
              <a:buSzTx/>
              <a:buFont typeface="Wingdings" charset="0"/>
              <a:buChar char="þ"/>
              <a:tabLst/>
              <a:defRPr/>
            </a:pPr>
            <a:r>
              <a:rPr kumimoji="0" lang="en-US" sz="1400" b="0" i="0" u="none" strike="noStrike" kern="1200" cap="none" spc="0" normalizeH="0" baseline="0" noProof="0" dirty="0">
                <a:ln>
                  <a:noFill/>
                </a:ln>
                <a:solidFill>
                  <a:schemeClr val="bg1"/>
                </a:solidFill>
                <a:effectLst/>
                <a:uLnTx/>
                <a:uFillTx/>
                <a:latin typeface="HeronSansCond Regular"/>
                <a:ea typeface="+mn-ea"/>
                <a:cs typeface="HeronSansCond Regular"/>
              </a:rPr>
              <a:t>SILOS</a:t>
            </a:r>
          </a:p>
          <a:p>
            <a:pPr marL="285750" marR="0" lvl="0" indent="-285750" algn="l" defTabSz="914400" rtl="0" eaLnBrk="1" fontAlgn="base" latinLnBrk="0" hangingPunct="1">
              <a:lnSpc>
                <a:spcPct val="130000"/>
              </a:lnSpc>
              <a:spcBef>
                <a:spcPct val="0"/>
              </a:spcBef>
              <a:spcAft>
                <a:spcPct val="0"/>
              </a:spcAft>
              <a:buClr>
                <a:srgbClr val="008000"/>
              </a:buClr>
              <a:buSzTx/>
              <a:buFont typeface="Wingdings" charset="0"/>
              <a:buChar char="þ"/>
              <a:tabLst/>
              <a:defRPr/>
            </a:pPr>
            <a:r>
              <a:rPr kumimoji="0" lang="en-US" sz="1400" b="0" i="0" u="none" strike="noStrike" kern="1200" cap="none" spc="0" normalizeH="0" baseline="0" noProof="0" dirty="0">
                <a:ln>
                  <a:noFill/>
                </a:ln>
                <a:solidFill>
                  <a:schemeClr val="bg1"/>
                </a:solidFill>
                <a:effectLst/>
                <a:uLnTx/>
                <a:uFillTx/>
                <a:latin typeface="HeronSansCond Regular"/>
                <a:ea typeface="+mn-ea"/>
                <a:cs typeface="HeronSansCond Regular"/>
              </a:rPr>
              <a:t>SPECIFIC </a:t>
            </a:r>
          </a:p>
          <a:p>
            <a:pPr marL="285750" marR="0" lvl="0" indent="-285750" algn="l" defTabSz="914400" rtl="0" eaLnBrk="1" fontAlgn="base" latinLnBrk="0" hangingPunct="1">
              <a:lnSpc>
                <a:spcPct val="130000"/>
              </a:lnSpc>
              <a:spcBef>
                <a:spcPct val="0"/>
              </a:spcBef>
              <a:spcAft>
                <a:spcPct val="0"/>
              </a:spcAft>
              <a:buClr>
                <a:srgbClr val="008000"/>
              </a:buClr>
              <a:buSzTx/>
              <a:buFont typeface="Wingdings" charset="0"/>
              <a:buChar char="þ"/>
              <a:tabLst/>
              <a:defRPr/>
            </a:pPr>
            <a:r>
              <a:rPr kumimoji="0" lang="en-US" sz="1400" b="0" i="0" u="none" strike="noStrike" kern="1200" cap="none" spc="0" normalizeH="0" baseline="0" noProof="0" dirty="0">
                <a:ln>
                  <a:noFill/>
                </a:ln>
                <a:solidFill>
                  <a:schemeClr val="bg1"/>
                </a:solidFill>
                <a:effectLst/>
                <a:uLnTx/>
                <a:uFillTx/>
                <a:latin typeface="HeronSansCond Regular"/>
                <a:ea typeface="+mn-ea"/>
                <a:cs typeface="HeronSansCond Regular"/>
              </a:rPr>
              <a:t>RESPONSIBILLITY</a:t>
            </a:r>
          </a:p>
        </p:txBody>
      </p:sp>
      <p:sp>
        <p:nvSpPr>
          <p:cNvPr id="31" name="TextBox 30">
            <a:extLst>
              <a:ext uri="{FF2B5EF4-FFF2-40B4-BE49-F238E27FC236}">
                <a16:creationId xmlns:a16="http://schemas.microsoft.com/office/drawing/2014/main" id="{DDA0FFBC-0475-4571-90AC-9F0C7FC23FEA}"/>
              </a:ext>
            </a:extLst>
          </p:cNvPr>
          <p:cNvSpPr txBox="1"/>
          <p:nvPr/>
        </p:nvSpPr>
        <p:spPr>
          <a:xfrm>
            <a:off x="8194780" y="5892690"/>
            <a:ext cx="1736942" cy="909929"/>
          </a:xfrm>
          <a:prstGeom prst="rect">
            <a:avLst/>
          </a:prstGeom>
          <a:noFill/>
          <a:ln>
            <a:noFill/>
          </a:ln>
        </p:spPr>
        <p:txBody>
          <a:bodyPr wrap="square" rtlCol="0">
            <a:spAutoFit/>
          </a:bodyPr>
          <a:lstStyle/>
          <a:p>
            <a:pPr marL="285750" marR="0" lvl="0" indent="-285750" algn="l" defTabSz="914400" rtl="0" eaLnBrk="1" fontAlgn="base" latinLnBrk="0" hangingPunct="1">
              <a:lnSpc>
                <a:spcPct val="130000"/>
              </a:lnSpc>
              <a:spcBef>
                <a:spcPct val="0"/>
              </a:spcBef>
              <a:spcAft>
                <a:spcPct val="0"/>
              </a:spcAft>
              <a:buClr>
                <a:srgbClr val="008000"/>
              </a:buClr>
              <a:buSzTx/>
              <a:buFont typeface="Wingdings" charset="0"/>
              <a:buChar char="þ"/>
              <a:tabLst/>
              <a:defRPr/>
            </a:pPr>
            <a:r>
              <a:rPr kumimoji="0" lang="en-US" sz="1400" b="0" i="0" u="none" strike="noStrike" kern="1200" cap="none" spc="0" normalizeH="0" baseline="0" noProof="0" dirty="0">
                <a:ln>
                  <a:noFill/>
                </a:ln>
                <a:solidFill>
                  <a:schemeClr val="bg1"/>
                </a:solidFill>
                <a:effectLst/>
                <a:uLnTx/>
                <a:uFillTx/>
                <a:latin typeface="HeronSansCond Regular"/>
                <a:ea typeface="+mn-ea"/>
                <a:cs typeface="HeronSansCond Regular"/>
              </a:rPr>
              <a:t>COST</a:t>
            </a:r>
            <a:r>
              <a:rPr kumimoji="0" lang="en-US" sz="1400" b="0" i="0" u="none" strike="noStrike" kern="1200" cap="none" spc="0" normalizeH="0" noProof="0" dirty="0">
                <a:ln>
                  <a:noFill/>
                </a:ln>
                <a:solidFill>
                  <a:schemeClr val="bg1"/>
                </a:solidFill>
                <a:effectLst/>
                <a:uLnTx/>
                <a:uFillTx/>
                <a:latin typeface="HeronSansCond Regular"/>
                <a:ea typeface="+mn-ea"/>
                <a:cs typeface="HeronSansCond Regular"/>
              </a:rPr>
              <a:t> DRIVEN</a:t>
            </a:r>
            <a:endParaRPr kumimoji="0" lang="en-US" sz="1400" b="0" i="0" u="none" strike="noStrike" kern="1200" cap="none" spc="0" normalizeH="0" baseline="0" noProof="0" dirty="0">
              <a:ln>
                <a:noFill/>
              </a:ln>
              <a:solidFill>
                <a:schemeClr val="bg1"/>
              </a:solidFill>
              <a:effectLst/>
              <a:uLnTx/>
              <a:uFillTx/>
              <a:latin typeface="HeronSansCond Regular"/>
              <a:ea typeface="+mn-ea"/>
              <a:cs typeface="HeronSansCond Regular"/>
            </a:endParaRPr>
          </a:p>
          <a:p>
            <a:pPr marL="285750" lvl="0" indent="-285750" fontAlgn="base">
              <a:lnSpc>
                <a:spcPct val="130000"/>
              </a:lnSpc>
              <a:spcBef>
                <a:spcPct val="0"/>
              </a:spcBef>
              <a:spcAft>
                <a:spcPct val="0"/>
              </a:spcAft>
              <a:buClr>
                <a:srgbClr val="008000"/>
              </a:buClr>
              <a:buFont typeface="Wingdings" charset="0"/>
              <a:buChar char="þ"/>
              <a:defRPr/>
            </a:pPr>
            <a:r>
              <a:rPr lang="en-US" sz="1400" dirty="0">
                <a:solidFill>
                  <a:schemeClr val="bg1"/>
                </a:solidFill>
                <a:latin typeface="HeronSansCond Regular"/>
                <a:cs typeface="HeronSansCond Regular"/>
              </a:rPr>
              <a:t>NO AUTONOMY</a:t>
            </a:r>
          </a:p>
          <a:p>
            <a:pPr marL="285750" lvl="0" indent="-285750" fontAlgn="base">
              <a:lnSpc>
                <a:spcPct val="130000"/>
              </a:lnSpc>
              <a:spcBef>
                <a:spcPct val="0"/>
              </a:spcBef>
              <a:spcAft>
                <a:spcPct val="0"/>
              </a:spcAft>
              <a:buClr>
                <a:srgbClr val="008000"/>
              </a:buClr>
              <a:buFont typeface="Wingdings" charset="0"/>
              <a:buChar char="þ"/>
              <a:defRPr/>
            </a:pPr>
            <a:r>
              <a:rPr lang="en-US" sz="1400" dirty="0">
                <a:solidFill>
                  <a:schemeClr val="bg1"/>
                </a:solidFill>
                <a:latin typeface="HeronSansCond Regular"/>
                <a:cs typeface="HeronSansCond Regular"/>
              </a:rPr>
              <a:t>PROJECT TEAMS</a:t>
            </a:r>
          </a:p>
        </p:txBody>
      </p:sp>
      <p:cxnSp>
        <p:nvCxnSpPr>
          <p:cNvPr id="32" name="Straight Connector 31">
            <a:extLst>
              <a:ext uri="{FF2B5EF4-FFF2-40B4-BE49-F238E27FC236}">
                <a16:creationId xmlns:a16="http://schemas.microsoft.com/office/drawing/2014/main" id="{C6BA7328-8237-4E2E-8EA7-57821375ECB8}"/>
              </a:ext>
            </a:extLst>
          </p:cNvPr>
          <p:cNvCxnSpPr/>
          <p:nvPr/>
        </p:nvCxnSpPr>
        <p:spPr>
          <a:xfrm>
            <a:off x="2917977" y="6352198"/>
            <a:ext cx="2145258" cy="0"/>
          </a:xfrm>
          <a:prstGeom prst="line">
            <a:avLst/>
          </a:prstGeom>
          <a:ln w="19050" cmpd="sng">
            <a:solidFill>
              <a:srgbClr val="FFFF00"/>
            </a:solidFill>
            <a:prstDash val="solid"/>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33" name="TextBox 32">
            <a:extLst>
              <a:ext uri="{FF2B5EF4-FFF2-40B4-BE49-F238E27FC236}">
                <a16:creationId xmlns:a16="http://schemas.microsoft.com/office/drawing/2014/main" id="{7C30911B-FB29-453B-AAFE-394C41044AF6}"/>
              </a:ext>
            </a:extLst>
          </p:cNvPr>
          <p:cNvSpPr txBox="1"/>
          <p:nvPr/>
        </p:nvSpPr>
        <p:spPr>
          <a:xfrm>
            <a:off x="5164835" y="6147492"/>
            <a:ext cx="1450246" cy="400110"/>
          </a:xfrm>
          <a:prstGeom prst="rect">
            <a:avLst/>
          </a:prstGeom>
          <a:noFill/>
        </p:spPr>
        <p:txBody>
          <a:bodyPr wrap="square" rtlCol="0">
            <a:spAutoFit/>
          </a:bodyPr>
          <a:lstStyle/>
          <a:p>
            <a:r>
              <a:rPr lang="en-US" sz="2000" dirty="0">
                <a:solidFill>
                  <a:schemeClr val="bg1"/>
                </a:solidFill>
                <a:latin typeface="HeronSansCond Regular"/>
                <a:cs typeface="HeronSansCond Regular"/>
              </a:rPr>
              <a:t>NO  FLOW</a:t>
            </a:r>
          </a:p>
        </p:txBody>
      </p:sp>
    </p:spTree>
    <p:extLst>
      <p:ext uri="{BB962C8B-B14F-4D97-AF65-F5344CB8AC3E}">
        <p14:creationId xmlns:p14="http://schemas.microsoft.com/office/powerpoint/2010/main" val="3099415134"/>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a:t>
            </a:r>
          </a:p>
        </p:txBody>
      </p:sp>
    </p:spTree>
    <p:extLst>
      <p:ext uri="{BB962C8B-B14F-4D97-AF65-F5344CB8AC3E}">
        <p14:creationId xmlns:p14="http://schemas.microsoft.com/office/powerpoint/2010/main" val="2299023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84DEB176-4882-49E3-B66B-AD4A1F5EA689}"/>
              </a:ext>
            </a:extLst>
          </p:cNvPr>
          <p:cNvSpPr/>
          <p:nvPr/>
        </p:nvSpPr>
        <p:spPr bwMode="auto">
          <a:xfrm>
            <a:off x="1" y="1113215"/>
            <a:ext cx="12436474" cy="5873335"/>
          </a:xfrm>
          <a:prstGeom prst="rect">
            <a:avLst/>
          </a:prstGeom>
          <a:solidFill>
            <a:schemeClr val="bg2">
              <a:lumMod val="50000"/>
            </a:schemeClr>
          </a:solidFill>
          <a:ln>
            <a:solidFill>
              <a:schemeClr val="bg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03199" y="425450"/>
            <a:ext cx="9430657" cy="1403461"/>
          </a:xfrm>
        </p:spPr>
        <p:txBody>
          <a:bodyPr/>
          <a:lstStyle/>
          <a:p>
            <a:r>
              <a:rPr lang="en-US" dirty="0"/>
              <a:t>Mission #1: Organization and Flow</a:t>
            </a:r>
          </a:p>
        </p:txBody>
      </p:sp>
      <p:sp>
        <p:nvSpPr>
          <p:cNvPr id="11" name="Text Placeholder 16">
            <a:extLst>
              <a:ext uri="{FF2B5EF4-FFF2-40B4-BE49-F238E27FC236}">
                <a16:creationId xmlns:a16="http://schemas.microsoft.com/office/drawing/2014/main" id="{454326EF-EDCD-4B62-BF7E-779366601E82}"/>
              </a:ext>
            </a:extLst>
          </p:cNvPr>
          <p:cNvSpPr txBox="1">
            <a:spLocks/>
          </p:cNvSpPr>
          <p:nvPr/>
        </p:nvSpPr>
        <p:spPr>
          <a:xfrm>
            <a:off x="2644836" y="1263222"/>
            <a:ext cx="5889860" cy="460829"/>
          </a:xfrm>
          <a:prstGeom prst="rect">
            <a:avLst/>
          </a:prstGeom>
        </p:spPr>
        <p:txBody>
          <a:bodyPr anchor="t"/>
          <a:lstStyle>
            <a:lvl1pPr marL="117452" indent="-117452" algn="l" defTabSz="586003" rtl="0" eaLnBrk="1" latinLnBrk="0" hangingPunct="1">
              <a:spcBef>
                <a:spcPts val="1800"/>
              </a:spcBef>
              <a:buClrTx/>
              <a:buSzPct val="100000"/>
              <a:buFont typeface="Myriad Pro" panose="020B0503030403020204" pitchFamily="34" charset="0"/>
              <a:buChar char=" "/>
              <a:defRPr sz="2400" b="0" i="0" kern="1200">
                <a:solidFill>
                  <a:schemeClr val="accent1"/>
                </a:solidFill>
                <a:latin typeface="+mn-lt"/>
                <a:ea typeface="Montserrat Light" charset="0"/>
                <a:cs typeface="Montserrat Light" charset="0"/>
              </a:defRPr>
            </a:lvl1pPr>
            <a:lvl2pPr marL="586003" indent="-288930" algn="l" defTabSz="586003" rtl="0" eaLnBrk="1" latinLnBrk="0" hangingPunct="1">
              <a:spcBef>
                <a:spcPts val="600"/>
              </a:spcBef>
              <a:buClrTx/>
              <a:buSzPct val="100000"/>
              <a:buFont typeface="Lucida Grande"/>
              <a:buChar char="-"/>
              <a:defRPr sz="2400" b="0" i="0" kern="1200">
                <a:solidFill>
                  <a:schemeClr val="accent1"/>
                </a:solidFill>
                <a:latin typeface="Montserrat Light" charset="0"/>
                <a:ea typeface="Montserrat Light" charset="0"/>
                <a:cs typeface="Montserrat Light" charset="0"/>
              </a:defRPr>
            </a:lvl2pPr>
            <a:lvl3pPr marL="883074" indent="-286898" algn="l" defTabSz="586003" rtl="0" eaLnBrk="1" latinLnBrk="0" hangingPunct="1">
              <a:spcBef>
                <a:spcPts val="600"/>
              </a:spcBef>
              <a:buClrTx/>
              <a:buSzPct val="100000"/>
              <a:buFont typeface="Lucida Grande"/>
              <a:buChar char="•"/>
              <a:defRPr sz="2400" b="0" i="0" kern="1200">
                <a:solidFill>
                  <a:schemeClr val="accent1"/>
                </a:solidFill>
                <a:latin typeface="Montserrat Light" charset="0"/>
                <a:ea typeface="Montserrat Light" charset="0"/>
                <a:cs typeface="Montserrat Light" charset="0"/>
              </a:defRPr>
            </a:lvl3pPr>
            <a:lvl4pPr marL="1096724" indent="-213648" algn="l" defTabSz="586003" rtl="0" eaLnBrk="1" latinLnBrk="0" hangingPunct="1">
              <a:spcBef>
                <a:spcPts val="600"/>
              </a:spcBef>
              <a:buClrTx/>
              <a:buSzPct val="100000"/>
              <a:buFont typeface="Wingdings" panose="05000000000000000000" pitchFamily="2" charset="2"/>
              <a:buChar char="§"/>
              <a:defRPr sz="2400" b="0" i="0" kern="1200" baseline="0">
                <a:solidFill>
                  <a:schemeClr val="accent1"/>
                </a:solidFill>
                <a:latin typeface="Montserrat Light" charset="0"/>
                <a:ea typeface="Montserrat Light" charset="0"/>
                <a:cs typeface="Montserrat Light" charset="0"/>
              </a:defRPr>
            </a:lvl4pPr>
            <a:lvl5pPr marL="1395829" indent="-299107" algn="l" defTabSz="586003" rtl="0" eaLnBrk="1" latinLnBrk="0" hangingPunct="1">
              <a:spcBef>
                <a:spcPts val="600"/>
              </a:spcBef>
              <a:buClrTx/>
              <a:buSzPct val="100000"/>
              <a:buFont typeface="Myriad Pro Light" panose="020B0403030403020204" pitchFamily="34" charset="0"/>
              <a:buChar char="-"/>
              <a:tabLst/>
              <a:defRPr sz="2400" b="0" i="0" kern="1200" baseline="0">
                <a:solidFill>
                  <a:schemeClr val="accent1"/>
                </a:solidFill>
                <a:latin typeface="Montserrat Light" charset="0"/>
                <a:ea typeface="Montserrat Light" charset="0"/>
                <a:cs typeface="Montserrat Light" charset="0"/>
              </a:defRPr>
            </a:lvl5pPr>
            <a:lvl6pPr marL="1609476" indent="-215680" algn="l" defTabSz="586003" rtl="0" eaLnBrk="1" latinLnBrk="0" hangingPunct="1">
              <a:spcBef>
                <a:spcPts val="448"/>
              </a:spcBef>
              <a:buClr>
                <a:schemeClr val="bg1">
                  <a:lumMod val="85000"/>
                </a:schemeClr>
              </a:buClr>
              <a:buSzPct val="70000"/>
              <a:buFont typeface="Lucida Grande"/>
              <a:buChar char="•"/>
              <a:defRPr sz="1467" b="0" i="0" kern="1200">
                <a:solidFill>
                  <a:schemeClr val="bg1">
                    <a:lumMod val="50000"/>
                  </a:schemeClr>
                </a:solidFill>
                <a:latin typeface="Myriad Pro Light"/>
                <a:ea typeface="+mn-ea"/>
                <a:cs typeface="Arial"/>
              </a:defRPr>
            </a:lvl6pPr>
            <a:lvl7pPr marL="3809023" indent="-293002" algn="l" defTabSz="586003" rtl="0" eaLnBrk="1" latinLnBrk="0" hangingPunct="1">
              <a:spcBef>
                <a:spcPct val="20000"/>
              </a:spcBef>
              <a:buFont typeface="Arial"/>
              <a:buChar char="•"/>
              <a:defRPr sz="2532" kern="1200">
                <a:solidFill>
                  <a:schemeClr val="tx1"/>
                </a:solidFill>
                <a:latin typeface="+mn-lt"/>
                <a:ea typeface="+mn-ea"/>
                <a:cs typeface="+mn-cs"/>
              </a:defRPr>
            </a:lvl7pPr>
            <a:lvl8pPr marL="4395027" indent="-293002" algn="l" defTabSz="586003" rtl="0" eaLnBrk="1" latinLnBrk="0" hangingPunct="1">
              <a:spcBef>
                <a:spcPct val="20000"/>
              </a:spcBef>
              <a:buFont typeface="Arial"/>
              <a:buChar char="•"/>
              <a:defRPr sz="2532" kern="1200">
                <a:solidFill>
                  <a:schemeClr val="tx1"/>
                </a:solidFill>
                <a:latin typeface="+mn-lt"/>
                <a:ea typeface="+mn-ea"/>
                <a:cs typeface="+mn-cs"/>
              </a:defRPr>
            </a:lvl8pPr>
            <a:lvl9pPr marL="4981028" indent="-293002" algn="l" defTabSz="586003" rtl="0" eaLnBrk="1" latinLnBrk="0" hangingPunct="1">
              <a:spcBef>
                <a:spcPct val="20000"/>
              </a:spcBef>
              <a:buFont typeface="Arial"/>
              <a:buChar char="•"/>
              <a:defRPr sz="2532" kern="1200">
                <a:solidFill>
                  <a:schemeClr val="tx1"/>
                </a:solidFill>
                <a:latin typeface="+mn-lt"/>
                <a:ea typeface="+mn-ea"/>
                <a:cs typeface="+mn-cs"/>
              </a:defRPr>
            </a:lvl9pPr>
          </a:lstStyle>
          <a:p>
            <a:pPr marL="0" indent="0" algn="ctr">
              <a:buNone/>
            </a:pPr>
            <a:r>
              <a:rPr lang="en-US" sz="2000" dirty="0">
                <a:solidFill>
                  <a:schemeClr val="bg1"/>
                </a:solidFill>
                <a:latin typeface="HeronSansCond Regular"/>
                <a:cs typeface="HeronSansCond Regular"/>
              </a:rPr>
              <a:t>ORGANIZATIONAL CHANGES TO GET TO DEVOPS</a:t>
            </a:r>
          </a:p>
        </p:txBody>
      </p:sp>
      <p:sp>
        <p:nvSpPr>
          <p:cNvPr id="35" name="Text Placeholder 16">
            <a:extLst>
              <a:ext uri="{FF2B5EF4-FFF2-40B4-BE49-F238E27FC236}">
                <a16:creationId xmlns:a16="http://schemas.microsoft.com/office/drawing/2014/main" id="{D3DD53C7-C82D-4E51-9CC0-7BB5390F8F68}"/>
              </a:ext>
            </a:extLst>
          </p:cNvPr>
          <p:cNvSpPr txBox="1">
            <a:spLocks/>
          </p:cNvSpPr>
          <p:nvPr/>
        </p:nvSpPr>
        <p:spPr>
          <a:xfrm>
            <a:off x="0" y="5336124"/>
            <a:ext cx="12192000" cy="460829"/>
          </a:xfrm>
          <a:prstGeom prst="rect">
            <a:avLst/>
          </a:prstGeom>
        </p:spPr>
        <p:txBody>
          <a:bodyPr anchor="t"/>
          <a:lstStyle>
            <a:lvl1pPr marL="117452" indent="-117452" algn="l" defTabSz="586003" rtl="0" eaLnBrk="1" latinLnBrk="0" hangingPunct="1">
              <a:spcBef>
                <a:spcPts val="1800"/>
              </a:spcBef>
              <a:buClrTx/>
              <a:buSzPct val="100000"/>
              <a:buFont typeface="Myriad Pro" panose="020B0503030403020204" pitchFamily="34" charset="0"/>
              <a:buChar char=" "/>
              <a:defRPr sz="2400" b="0" i="0" kern="1200">
                <a:solidFill>
                  <a:schemeClr val="accent1"/>
                </a:solidFill>
                <a:latin typeface="+mn-lt"/>
                <a:ea typeface="Montserrat Light" charset="0"/>
                <a:cs typeface="Montserrat Light" charset="0"/>
              </a:defRPr>
            </a:lvl1pPr>
            <a:lvl2pPr marL="586003" indent="-288930" algn="l" defTabSz="586003" rtl="0" eaLnBrk="1" latinLnBrk="0" hangingPunct="1">
              <a:spcBef>
                <a:spcPts val="600"/>
              </a:spcBef>
              <a:buClrTx/>
              <a:buSzPct val="100000"/>
              <a:buFont typeface="Lucida Grande"/>
              <a:buChar char="-"/>
              <a:defRPr sz="2400" b="0" i="0" kern="1200">
                <a:solidFill>
                  <a:schemeClr val="accent1"/>
                </a:solidFill>
                <a:latin typeface="Montserrat Light" charset="0"/>
                <a:ea typeface="Montserrat Light" charset="0"/>
                <a:cs typeface="Montserrat Light" charset="0"/>
              </a:defRPr>
            </a:lvl2pPr>
            <a:lvl3pPr marL="883074" indent="-286898" algn="l" defTabSz="586003" rtl="0" eaLnBrk="1" latinLnBrk="0" hangingPunct="1">
              <a:spcBef>
                <a:spcPts val="600"/>
              </a:spcBef>
              <a:buClrTx/>
              <a:buSzPct val="100000"/>
              <a:buFont typeface="Lucida Grande"/>
              <a:buChar char="•"/>
              <a:defRPr sz="2400" b="0" i="0" kern="1200">
                <a:solidFill>
                  <a:schemeClr val="accent1"/>
                </a:solidFill>
                <a:latin typeface="Montserrat Light" charset="0"/>
                <a:ea typeface="Montserrat Light" charset="0"/>
                <a:cs typeface="Montserrat Light" charset="0"/>
              </a:defRPr>
            </a:lvl3pPr>
            <a:lvl4pPr marL="1096724" indent="-213648" algn="l" defTabSz="586003" rtl="0" eaLnBrk="1" latinLnBrk="0" hangingPunct="1">
              <a:spcBef>
                <a:spcPts val="600"/>
              </a:spcBef>
              <a:buClrTx/>
              <a:buSzPct val="100000"/>
              <a:buFont typeface="Wingdings" panose="05000000000000000000" pitchFamily="2" charset="2"/>
              <a:buChar char="§"/>
              <a:defRPr sz="2400" b="0" i="0" kern="1200" baseline="0">
                <a:solidFill>
                  <a:schemeClr val="accent1"/>
                </a:solidFill>
                <a:latin typeface="Montserrat Light" charset="0"/>
                <a:ea typeface="Montserrat Light" charset="0"/>
                <a:cs typeface="Montserrat Light" charset="0"/>
              </a:defRPr>
            </a:lvl4pPr>
            <a:lvl5pPr marL="1395829" indent="-299107" algn="l" defTabSz="586003" rtl="0" eaLnBrk="1" latinLnBrk="0" hangingPunct="1">
              <a:spcBef>
                <a:spcPts val="600"/>
              </a:spcBef>
              <a:buClrTx/>
              <a:buSzPct val="100000"/>
              <a:buFont typeface="Myriad Pro Light" panose="020B0403030403020204" pitchFamily="34" charset="0"/>
              <a:buChar char="-"/>
              <a:tabLst/>
              <a:defRPr sz="2400" b="0" i="0" kern="1200" baseline="0">
                <a:solidFill>
                  <a:schemeClr val="accent1"/>
                </a:solidFill>
                <a:latin typeface="Montserrat Light" charset="0"/>
                <a:ea typeface="Montserrat Light" charset="0"/>
                <a:cs typeface="Montserrat Light" charset="0"/>
              </a:defRPr>
            </a:lvl5pPr>
            <a:lvl6pPr marL="1609476" indent="-215680" algn="l" defTabSz="586003" rtl="0" eaLnBrk="1" latinLnBrk="0" hangingPunct="1">
              <a:spcBef>
                <a:spcPts val="448"/>
              </a:spcBef>
              <a:buClr>
                <a:schemeClr val="bg1">
                  <a:lumMod val="85000"/>
                </a:schemeClr>
              </a:buClr>
              <a:buSzPct val="70000"/>
              <a:buFont typeface="Lucida Grande"/>
              <a:buChar char="•"/>
              <a:defRPr sz="1467" b="0" i="0" kern="1200">
                <a:solidFill>
                  <a:schemeClr val="bg1">
                    <a:lumMod val="50000"/>
                  </a:schemeClr>
                </a:solidFill>
                <a:latin typeface="Myriad Pro Light"/>
                <a:ea typeface="+mn-ea"/>
                <a:cs typeface="Arial"/>
              </a:defRPr>
            </a:lvl6pPr>
            <a:lvl7pPr marL="3809023" indent="-293002" algn="l" defTabSz="586003" rtl="0" eaLnBrk="1" latinLnBrk="0" hangingPunct="1">
              <a:spcBef>
                <a:spcPct val="20000"/>
              </a:spcBef>
              <a:buFont typeface="Arial"/>
              <a:buChar char="•"/>
              <a:defRPr sz="2532" kern="1200">
                <a:solidFill>
                  <a:schemeClr val="tx1"/>
                </a:solidFill>
                <a:latin typeface="+mn-lt"/>
                <a:ea typeface="+mn-ea"/>
                <a:cs typeface="+mn-cs"/>
              </a:defRPr>
            </a:lvl7pPr>
            <a:lvl8pPr marL="4395027" indent="-293002" algn="l" defTabSz="586003" rtl="0" eaLnBrk="1" latinLnBrk="0" hangingPunct="1">
              <a:spcBef>
                <a:spcPct val="20000"/>
              </a:spcBef>
              <a:buFont typeface="Arial"/>
              <a:buChar char="•"/>
              <a:defRPr sz="2532" kern="1200">
                <a:solidFill>
                  <a:schemeClr val="tx1"/>
                </a:solidFill>
                <a:latin typeface="+mn-lt"/>
                <a:ea typeface="+mn-ea"/>
                <a:cs typeface="+mn-cs"/>
              </a:defRPr>
            </a:lvl8pPr>
            <a:lvl9pPr marL="4981028" indent="-293002" algn="l" defTabSz="586003" rtl="0" eaLnBrk="1" latinLnBrk="0" hangingPunct="1">
              <a:spcBef>
                <a:spcPct val="20000"/>
              </a:spcBef>
              <a:buFont typeface="Arial"/>
              <a:buChar char="•"/>
              <a:defRPr sz="2532" kern="1200">
                <a:solidFill>
                  <a:schemeClr val="tx1"/>
                </a:solidFill>
                <a:latin typeface="+mn-lt"/>
                <a:ea typeface="+mn-ea"/>
                <a:cs typeface="+mn-cs"/>
              </a:defRPr>
            </a:lvl9pPr>
          </a:lstStyle>
          <a:p>
            <a:pPr marL="0" lvl="0" indent="0" algn="ctr" defTabSz="914400" fontAlgn="base">
              <a:spcBef>
                <a:spcPct val="0"/>
              </a:spcBef>
              <a:spcAft>
                <a:spcPct val="0"/>
              </a:spcAft>
              <a:buSzTx/>
              <a:buNone/>
              <a:defRPr/>
            </a:pPr>
            <a:r>
              <a:rPr lang="en-US" sz="1300" dirty="0">
                <a:solidFill>
                  <a:srgbClr val="39FAFF"/>
                </a:solidFill>
                <a:latin typeface="HeronSansCond Regular"/>
                <a:cs typeface="HeronSansCond Regular"/>
              </a:rPr>
              <a:t>INTELLIGENT  INFRASTRUCTURE  PLATFORM</a:t>
            </a:r>
          </a:p>
        </p:txBody>
      </p:sp>
      <p:cxnSp>
        <p:nvCxnSpPr>
          <p:cNvPr id="36" name="Straight Connector 35">
            <a:extLst>
              <a:ext uri="{FF2B5EF4-FFF2-40B4-BE49-F238E27FC236}">
                <a16:creationId xmlns:a16="http://schemas.microsoft.com/office/drawing/2014/main" id="{A01FCA71-AEF1-4118-BD09-64F74ADAB0A9}"/>
              </a:ext>
            </a:extLst>
          </p:cNvPr>
          <p:cNvCxnSpPr/>
          <p:nvPr/>
        </p:nvCxnSpPr>
        <p:spPr>
          <a:xfrm flipV="1">
            <a:off x="10150592" y="3485535"/>
            <a:ext cx="3002" cy="1981926"/>
          </a:xfrm>
          <a:prstGeom prst="line">
            <a:avLst/>
          </a:prstGeom>
          <a:ln w="3175" cmpd="sng">
            <a:solidFill>
              <a:schemeClr val="accent2">
                <a:lumMod val="60000"/>
                <a:lumOff val="40000"/>
              </a:schemeClr>
            </a:solidFill>
            <a:prstDash val="sysDash"/>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37" name="Hexagon 36">
            <a:extLst>
              <a:ext uri="{FF2B5EF4-FFF2-40B4-BE49-F238E27FC236}">
                <a16:creationId xmlns:a16="http://schemas.microsoft.com/office/drawing/2014/main" id="{7A54FAED-67C8-4C4A-9D9F-536DA8D1C1B4}"/>
              </a:ext>
            </a:extLst>
          </p:cNvPr>
          <p:cNvSpPr/>
          <p:nvPr/>
        </p:nvSpPr>
        <p:spPr>
          <a:xfrm rot="5400000" flipH="1">
            <a:off x="4305020" y="5286406"/>
            <a:ext cx="472270" cy="407130"/>
          </a:xfrm>
          <a:prstGeom prst="hexagon">
            <a:avLst/>
          </a:prstGeom>
          <a:solidFill>
            <a:schemeClr val="bg1"/>
          </a:solid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ctr"/>
          <a:lstStyle/>
          <a:p>
            <a:pPr algn="ctr">
              <a:spcBef>
                <a:spcPts val="600"/>
              </a:spcBef>
            </a:pPr>
            <a:endParaRPr lang="en-US" sz="2000" dirty="0"/>
          </a:p>
        </p:txBody>
      </p:sp>
      <p:pic>
        <p:nvPicPr>
          <p:cNvPr id="38" name="Picture 37">
            <a:extLst>
              <a:ext uri="{FF2B5EF4-FFF2-40B4-BE49-F238E27FC236}">
                <a16:creationId xmlns:a16="http://schemas.microsoft.com/office/drawing/2014/main" id="{AC5556FC-FD1B-4C5C-9254-2268B6EB8867}"/>
              </a:ext>
            </a:extLst>
          </p:cNvPr>
          <p:cNvPicPr>
            <a:picLocks noChangeAspect="1"/>
          </p:cNvPicPr>
          <p:nvPr/>
        </p:nvPicPr>
        <p:blipFill>
          <a:blip r:embed="rId2"/>
          <a:stretch>
            <a:fillRect/>
          </a:stretch>
        </p:blipFill>
        <p:spPr>
          <a:xfrm>
            <a:off x="4378536" y="5323129"/>
            <a:ext cx="314354" cy="314354"/>
          </a:xfrm>
          <a:prstGeom prst="rect">
            <a:avLst/>
          </a:prstGeom>
        </p:spPr>
      </p:pic>
      <p:sp>
        <p:nvSpPr>
          <p:cNvPr id="39" name="TextBox 38">
            <a:extLst>
              <a:ext uri="{FF2B5EF4-FFF2-40B4-BE49-F238E27FC236}">
                <a16:creationId xmlns:a16="http://schemas.microsoft.com/office/drawing/2014/main" id="{BFB2FBA0-3FF2-438B-9C9F-9B2238C72FD4}"/>
              </a:ext>
            </a:extLst>
          </p:cNvPr>
          <p:cNvSpPr txBox="1"/>
          <p:nvPr/>
        </p:nvSpPr>
        <p:spPr>
          <a:xfrm>
            <a:off x="6399824" y="5890366"/>
            <a:ext cx="1956358" cy="862544"/>
          </a:xfrm>
          <a:prstGeom prst="rect">
            <a:avLst/>
          </a:prstGeom>
          <a:noFill/>
          <a:ln>
            <a:noFill/>
          </a:ln>
        </p:spPr>
        <p:txBody>
          <a:bodyPr wrap="square" rtlCol="0">
            <a:spAutoFit/>
          </a:bodyPr>
          <a:lstStyle/>
          <a:p>
            <a:pPr marL="285750" marR="0" lvl="0" indent="-285750" algn="l" defTabSz="914400" rtl="0" eaLnBrk="1" fontAlgn="base" latinLnBrk="0" hangingPunct="1">
              <a:lnSpc>
                <a:spcPct val="130000"/>
              </a:lnSpc>
              <a:spcBef>
                <a:spcPct val="0"/>
              </a:spcBef>
              <a:spcAft>
                <a:spcPct val="0"/>
              </a:spcAft>
              <a:buClr>
                <a:srgbClr val="008000"/>
              </a:buClr>
              <a:buSzTx/>
              <a:buFont typeface="Wingdings" charset="0"/>
              <a:buChar char="þ"/>
              <a:tabLst/>
              <a:defRPr/>
            </a:pPr>
            <a:r>
              <a:rPr kumimoji="0" lang="en-US" sz="1300" b="0" i="0" u="none" strike="noStrike" kern="1200" cap="none" spc="0" normalizeH="0" baseline="0" noProof="0" dirty="0">
                <a:ln>
                  <a:noFill/>
                </a:ln>
                <a:solidFill>
                  <a:schemeClr val="bg1"/>
                </a:solidFill>
                <a:effectLst/>
                <a:uLnTx/>
                <a:uFillTx/>
                <a:latin typeface="HeronSansCond Regular"/>
                <a:ea typeface="+mn-ea"/>
                <a:cs typeface="HeronSansCond Regular"/>
              </a:rPr>
              <a:t>MISSION  COMMAND</a:t>
            </a:r>
          </a:p>
          <a:p>
            <a:pPr marL="285750" marR="0" lvl="0" indent="-285750" algn="l" defTabSz="914400" rtl="0" eaLnBrk="1" fontAlgn="base" latinLnBrk="0" hangingPunct="1">
              <a:lnSpc>
                <a:spcPct val="130000"/>
              </a:lnSpc>
              <a:spcBef>
                <a:spcPct val="0"/>
              </a:spcBef>
              <a:spcAft>
                <a:spcPct val="0"/>
              </a:spcAft>
              <a:buClr>
                <a:srgbClr val="008000"/>
              </a:buClr>
              <a:buSzTx/>
              <a:buFont typeface="Wingdings" charset="0"/>
              <a:buChar char="þ"/>
              <a:tabLst/>
              <a:defRPr/>
            </a:pPr>
            <a:r>
              <a:rPr kumimoji="0" lang="en-US" sz="1300" b="0" i="0" u="none" strike="noStrike" kern="1200" cap="none" spc="0" normalizeH="0" baseline="0" noProof="0" dirty="0">
                <a:ln>
                  <a:noFill/>
                </a:ln>
                <a:solidFill>
                  <a:schemeClr val="bg1"/>
                </a:solidFill>
                <a:effectLst/>
                <a:uLnTx/>
                <a:uFillTx/>
                <a:latin typeface="HeronSansCond Regular"/>
                <a:ea typeface="+mn-ea"/>
                <a:cs typeface="HeronSansCond Regular"/>
              </a:rPr>
              <a:t>END  TO  END</a:t>
            </a:r>
          </a:p>
          <a:p>
            <a:pPr marL="285750" marR="0" lvl="0" indent="-285750" algn="l" defTabSz="914400" rtl="0" eaLnBrk="1" fontAlgn="base" latinLnBrk="0" hangingPunct="1">
              <a:lnSpc>
                <a:spcPct val="130000"/>
              </a:lnSpc>
              <a:spcBef>
                <a:spcPct val="0"/>
              </a:spcBef>
              <a:spcAft>
                <a:spcPct val="0"/>
              </a:spcAft>
              <a:buClr>
                <a:srgbClr val="008000"/>
              </a:buClr>
              <a:buSzTx/>
              <a:buFont typeface="Wingdings" charset="0"/>
              <a:buChar char="þ"/>
              <a:tabLst/>
              <a:defRPr/>
            </a:pPr>
            <a:r>
              <a:rPr kumimoji="0" lang="en-US" sz="1300" b="0" i="0" u="none" strike="noStrike" kern="1200" cap="none" spc="0" normalizeH="0" baseline="0" noProof="0" dirty="0">
                <a:ln>
                  <a:noFill/>
                </a:ln>
                <a:solidFill>
                  <a:schemeClr val="bg1"/>
                </a:solidFill>
                <a:effectLst/>
                <a:uLnTx/>
                <a:uFillTx/>
                <a:latin typeface="HeronSansCond Regular"/>
                <a:ea typeface="+mn-ea"/>
                <a:cs typeface="HeronSansCond Regular"/>
              </a:rPr>
              <a:t>CROSS-FUNCTIONAL</a:t>
            </a:r>
          </a:p>
        </p:txBody>
      </p:sp>
      <p:sp>
        <p:nvSpPr>
          <p:cNvPr id="40" name="TextBox 39">
            <a:extLst>
              <a:ext uri="{FF2B5EF4-FFF2-40B4-BE49-F238E27FC236}">
                <a16:creationId xmlns:a16="http://schemas.microsoft.com/office/drawing/2014/main" id="{CD0937B6-3F78-4151-8A9A-0058449C4486}"/>
              </a:ext>
            </a:extLst>
          </p:cNvPr>
          <p:cNvSpPr txBox="1"/>
          <p:nvPr/>
        </p:nvSpPr>
        <p:spPr>
          <a:xfrm>
            <a:off x="8371840" y="5890366"/>
            <a:ext cx="1736942" cy="862544"/>
          </a:xfrm>
          <a:prstGeom prst="rect">
            <a:avLst/>
          </a:prstGeom>
          <a:noFill/>
          <a:ln>
            <a:noFill/>
          </a:ln>
        </p:spPr>
        <p:txBody>
          <a:bodyPr wrap="square" rtlCol="0">
            <a:spAutoFit/>
          </a:bodyPr>
          <a:lstStyle/>
          <a:p>
            <a:pPr marL="285750" marR="0" lvl="0" indent="-285750" algn="l" defTabSz="914400" rtl="0" eaLnBrk="1" fontAlgn="base" latinLnBrk="0" hangingPunct="1">
              <a:lnSpc>
                <a:spcPct val="130000"/>
              </a:lnSpc>
              <a:spcBef>
                <a:spcPct val="0"/>
              </a:spcBef>
              <a:spcAft>
                <a:spcPct val="0"/>
              </a:spcAft>
              <a:buClr>
                <a:srgbClr val="008000"/>
              </a:buClr>
              <a:buSzTx/>
              <a:buFont typeface="Wingdings" charset="0"/>
              <a:buChar char="þ"/>
              <a:tabLst/>
              <a:defRPr/>
            </a:pPr>
            <a:r>
              <a:rPr kumimoji="0" lang="en-US" sz="1300" b="0" i="0" u="none" strike="noStrike" kern="1200" cap="none" spc="0" normalizeH="0" baseline="0" noProof="0" dirty="0">
                <a:ln>
                  <a:noFill/>
                </a:ln>
                <a:solidFill>
                  <a:schemeClr val="bg1"/>
                </a:solidFill>
                <a:effectLst/>
                <a:uLnTx/>
                <a:uFillTx/>
                <a:latin typeface="HeronSansCond Regular"/>
                <a:ea typeface="+mn-ea"/>
                <a:cs typeface="HeronSansCond Regular"/>
              </a:rPr>
              <a:t>VALUE DRIVEN</a:t>
            </a:r>
          </a:p>
          <a:p>
            <a:pPr marL="285750" lvl="0" indent="-285750" fontAlgn="base">
              <a:lnSpc>
                <a:spcPct val="130000"/>
              </a:lnSpc>
              <a:spcBef>
                <a:spcPct val="0"/>
              </a:spcBef>
              <a:spcAft>
                <a:spcPct val="0"/>
              </a:spcAft>
              <a:buClr>
                <a:srgbClr val="008000"/>
              </a:buClr>
              <a:buFont typeface="Wingdings" charset="0"/>
              <a:buChar char="þ"/>
              <a:defRPr/>
            </a:pPr>
            <a:r>
              <a:rPr lang="en-US" sz="1300" dirty="0">
                <a:solidFill>
                  <a:schemeClr val="bg1"/>
                </a:solidFill>
                <a:latin typeface="HeronSansCond Regular"/>
                <a:cs typeface="HeronSansCond Regular"/>
              </a:rPr>
              <a:t>AUTONOMOUS</a:t>
            </a:r>
          </a:p>
          <a:p>
            <a:pPr marL="285750" lvl="0" indent="-285750" fontAlgn="base">
              <a:lnSpc>
                <a:spcPct val="130000"/>
              </a:lnSpc>
              <a:spcBef>
                <a:spcPct val="0"/>
              </a:spcBef>
              <a:spcAft>
                <a:spcPct val="0"/>
              </a:spcAft>
              <a:buClr>
                <a:srgbClr val="008000"/>
              </a:buClr>
              <a:buFont typeface="Wingdings" charset="0"/>
              <a:buChar char="þ"/>
              <a:defRPr/>
            </a:pPr>
            <a:r>
              <a:rPr lang="en-US" sz="1300" dirty="0">
                <a:solidFill>
                  <a:schemeClr val="bg1"/>
                </a:solidFill>
                <a:latin typeface="HeronSansCond Regular"/>
                <a:cs typeface="HeronSansCond Regular"/>
              </a:rPr>
              <a:t>PRODUCT  TEAMS</a:t>
            </a:r>
          </a:p>
        </p:txBody>
      </p:sp>
      <p:pic>
        <p:nvPicPr>
          <p:cNvPr id="41" name="Picture 40" descr="004_Vinyl_Slide_Tekengebied 1.png">
            <a:extLst>
              <a:ext uri="{FF2B5EF4-FFF2-40B4-BE49-F238E27FC236}">
                <a16:creationId xmlns:a16="http://schemas.microsoft.com/office/drawing/2014/main" id="{0A8AF228-CD69-4085-876B-CBAA44F1C5B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20100000">
            <a:off x="821641" y="2502330"/>
            <a:ext cx="2195698" cy="2391277"/>
          </a:xfrm>
          <a:prstGeom prst="rect">
            <a:avLst/>
          </a:prstGeom>
        </p:spPr>
      </p:pic>
      <p:pic>
        <p:nvPicPr>
          <p:cNvPr id="42" name="Picture 41" descr="004_Vinyl_Slide-02.png">
            <a:extLst>
              <a:ext uri="{FF2B5EF4-FFF2-40B4-BE49-F238E27FC236}">
                <a16:creationId xmlns:a16="http://schemas.microsoft.com/office/drawing/2014/main" id="{E18754EF-192E-4C92-9A03-7E91042BC1D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05109" y="2220042"/>
            <a:ext cx="2301733" cy="2196858"/>
          </a:xfrm>
          <a:prstGeom prst="rect">
            <a:avLst/>
          </a:prstGeom>
        </p:spPr>
      </p:pic>
      <p:pic>
        <p:nvPicPr>
          <p:cNvPr id="43" name="Picture 42" descr="004_Vinyl_Slide-03.png">
            <a:extLst>
              <a:ext uri="{FF2B5EF4-FFF2-40B4-BE49-F238E27FC236}">
                <a16:creationId xmlns:a16="http://schemas.microsoft.com/office/drawing/2014/main" id="{96AA4CB0-EA1E-4AFD-A287-F464B09DEC0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828033" y="2429319"/>
            <a:ext cx="2325056" cy="2229036"/>
          </a:xfrm>
          <a:prstGeom prst="rect">
            <a:avLst/>
          </a:prstGeom>
        </p:spPr>
      </p:pic>
      <p:pic>
        <p:nvPicPr>
          <p:cNvPr id="44" name="Picture 43" descr="004_Vinyl_Slide-04.png">
            <a:extLst>
              <a:ext uri="{FF2B5EF4-FFF2-40B4-BE49-F238E27FC236}">
                <a16:creationId xmlns:a16="http://schemas.microsoft.com/office/drawing/2014/main" id="{5E520DC4-D25F-4F8C-9521-02A20CF2129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979451" y="1967906"/>
            <a:ext cx="2164405" cy="2456470"/>
          </a:xfrm>
          <a:prstGeom prst="rect">
            <a:avLst/>
          </a:prstGeom>
        </p:spPr>
      </p:pic>
      <p:pic>
        <p:nvPicPr>
          <p:cNvPr id="45" name="Picture 44" descr="004_Vinyl_Slide-05.png">
            <a:extLst>
              <a:ext uri="{FF2B5EF4-FFF2-40B4-BE49-F238E27FC236}">
                <a16:creationId xmlns:a16="http://schemas.microsoft.com/office/drawing/2014/main" id="{FE1DD444-702F-4D5F-88EA-D27A3A81293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18900000">
            <a:off x="9166306" y="2156907"/>
            <a:ext cx="2198407" cy="2593533"/>
          </a:xfrm>
          <a:prstGeom prst="rect">
            <a:avLst/>
          </a:prstGeom>
        </p:spPr>
      </p:pic>
      <p:sp>
        <p:nvSpPr>
          <p:cNvPr id="46" name="TextBox 45">
            <a:extLst>
              <a:ext uri="{FF2B5EF4-FFF2-40B4-BE49-F238E27FC236}">
                <a16:creationId xmlns:a16="http://schemas.microsoft.com/office/drawing/2014/main" id="{3CC1A234-2B03-4CC1-8B2C-417D50F8AEDB}"/>
              </a:ext>
            </a:extLst>
          </p:cNvPr>
          <p:cNvSpPr txBox="1"/>
          <p:nvPr/>
        </p:nvSpPr>
        <p:spPr>
          <a:xfrm>
            <a:off x="3535121" y="1798257"/>
            <a:ext cx="889781" cy="246221"/>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chemeClr val="bg1"/>
                </a:solidFill>
                <a:effectLst/>
                <a:uLnTx/>
                <a:uFillTx/>
                <a:latin typeface="HeronSansCond Regular"/>
                <a:ea typeface="+mn-ea"/>
                <a:cs typeface="HeronSansCond Regular"/>
              </a:rPr>
              <a:t>CATALOG TEAM</a:t>
            </a:r>
          </a:p>
        </p:txBody>
      </p:sp>
      <p:sp>
        <p:nvSpPr>
          <p:cNvPr id="47" name="TextBox 46">
            <a:extLst>
              <a:ext uri="{FF2B5EF4-FFF2-40B4-BE49-F238E27FC236}">
                <a16:creationId xmlns:a16="http://schemas.microsoft.com/office/drawing/2014/main" id="{779030F9-36D0-4E77-B247-B02CF0939035}"/>
              </a:ext>
            </a:extLst>
          </p:cNvPr>
          <p:cNvSpPr txBox="1"/>
          <p:nvPr/>
        </p:nvSpPr>
        <p:spPr>
          <a:xfrm>
            <a:off x="9598302" y="1798257"/>
            <a:ext cx="1114383" cy="246221"/>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chemeClr val="bg1"/>
                </a:solidFill>
                <a:effectLst/>
                <a:uLnTx/>
                <a:uFillTx/>
                <a:latin typeface="HeronSansCond Regular"/>
                <a:ea typeface="+mn-ea"/>
                <a:cs typeface="HeronSansCond Regular"/>
              </a:rPr>
              <a:t>PLATFORM</a:t>
            </a:r>
            <a:r>
              <a:rPr kumimoji="0" lang="en-US" sz="1000" b="0" i="0" u="none" strike="noStrike" kern="1200" cap="none" spc="0" normalizeH="0" noProof="0" dirty="0">
                <a:ln>
                  <a:noFill/>
                </a:ln>
                <a:solidFill>
                  <a:schemeClr val="bg1"/>
                </a:solidFill>
                <a:effectLst/>
                <a:uLnTx/>
                <a:uFillTx/>
                <a:latin typeface="HeronSansCond Regular"/>
                <a:ea typeface="+mn-ea"/>
                <a:cs typeface="HeronSansCond Regular"/>
              </a:rPr>
              <a:t>  </a:t>
            </a:r>
            <a:r>
              <a:rPr lang="en-US" sz="1000" dirty="0">
                <a:solidFill>
                  <a:schemeClr val="bg1"/>
                </a:solidFill>
                <a:latin typeface="HeronSansCond Regular"/>
                <a:cs typeface="HeronSansCond Regular"/>
              </a:rPr>
              <a:t>TEAM</a:t>
            </a:r>
            <a:endParaRPr kumimoji="0" lang="en-US" sz="1000" b="0" i="0" u="none" strike="noStrike" kern="1200" cap="none" spc="0" normalizeH="0" baseline="0" noProof="0" dirty="0">
              <a:ln>
                <a:noFill/>
              </a:ln>
              <a:solidFill>
                <a:schemeClr val="bg1"/>
              </a:solidFill>
              <a:effectLst/>
              <a:uLnTx/>
              <a:uFillTx/>
              <a:latin typeface="HeronSansCond Regular"/>
              <a:ea typeface="+mn-ea"/>
              <a:cs typeface="HeronSansCond Regular"/>
            </a:endParaRPr>
          </a:p>
        </p:txBody>
      </p:sp>
      <p:sp>
        <p:nvSpPr>
          <p:cNvPr id="48" name="TextBox 47">
            <a:extLst>
              <a:ext uri="{FF2B5EF4-FFF2-40B4-BE49-F238E27FC236}">
                <a16:creationId xmlns:a16="http://schemas.microsoft.com/office/drawing/2014/main" id="{59FFAF5F-47D3-45A7-9A49-BED39329DF9D}"/>
              </a:ext>
            </a:extLst>
          </p:cNvPr>
          <p:cNvSpPr txBox="1"/>
          <p:nvPr/>
        </p:nvSpPr>
        <p:spPr>
          <a:xfrm>
            <a:off x="1330389" y="1798257"/>
            <a:ext cx="1294277" cy="400110"/>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chemeClr val="bg1"/>
                </a:solidFill>
                <a:effectLst/>
                <a:uLnTx/>
                <a:uFillTx/>
                <a:latin typeface="HeronSansCond Regular"/>
                <a:ea typeface="+mn-ea"/>
                <a:cs typeface="HeronSansCond Regular"/>
              </a:rPr>
              <a:t>SHOPPING B</a:t>
            </a:r>
            <a:r>
              <a:rPr lang="en-US" sz="1000" dirty="0">
                <a:solidFill>
                  <a:schemeClr val="bg1"/>
                </a:solidFill>
                <a:latin typeface="HeronSansCond Regular"/>
                <a:cs typeface="HeronSansCond Regular"/>
              </a:rPr>
              <a:t>ASKET TEAM</a:t>
            </a:r>
            <a:endParaRPr kumimoji="0" lang="en-US" sz="1000" b="0" i="0" u="none" strike="noStrike" kern="1200" cap="none" spc="0" normalizeH="0" baseline="0" noProof="0" dirty="0">
              <a:ln>
                <a:noFill/>
              </a:ln>
              <a:solidFill>
                <a:schemeClr val="bg1"/>
              </a:solidFill>
              <a:effectLst/>
              <a:uLnTx/>
              <a:uFillTx/>
              <a:latin typeface="HeronSansCond Regular"/>
              <a:ea typeface="+mn-ea"/>
              <a:cs typeface="HeronSansCond Regular"/>
            </a:endParaRPr>
          </a:p>
        </p:txBody>
      </p:sp>
      <p:sp>
        <p:nvSpPr>
          <p:cNvPr id="49" name="TextBox 48">
            <a:extLst>
              <a:ext uri="{FF2B5EF4-FFF2-40B4-BE49-F238E27FC236}">
                <a16:creationId xmlns:a16="http://schemas.microsoft.com/office/drawing/2014/main" id="{903CEB41-1230-4E45-AD04-770270DADBDC}"/>
              </a:ext>
            </a:extLst>
          </p:cNvPr>
          <p:cNvSpPr txBox="1"/>
          <p:nvPr/>
        </p:nvSpPr>
        <p:spPr>
          <a:xfrm>
            <a:off x="5707094" y="1798257"/>
            <a:ext cx="988905" cy="246221"/>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chemeClr val="bg1"/>
                </a:solidFill>
                <a:effectLst/>
                <a:uLnTx/>
                <a:uFillTx/>
                <a:latin typeface="HeronSansCond Regular"/>
                <a:ea typeface="+mn-ea"/>
                <a:cs typeface="HeronSansCond Regular"/>
              </a:rPr>
              <a:t>SEARCH TEAM</a:t>
            </a:r>
          </a:p>
        </p:txBody>
      </p:sp>
      <p:sp>
        <p:nvSpPr>
          <p:cNvPr id="50" name="TextBox 49">
            <a:extLst>
              <a:ext uri="{FF2B5EF4-FFF2-40B4-BE49-F238E27FC236}">
                <a16:creationId xmlns:a16="http://schemas.microsoft.com/office/drawing/2014/main" id="{E28DD24D-A0BA-443F-8A78-112A39701520}"/>
              </a:ext>
            </a:extLst>
          </p:cNvPr>
          <p:cNvSpPr txBox="1"/>
          <p:nvPr/>
        </p:nvSpPr>
        <p:spPr>
          <a:xfrm>
            <a:off x="7497704" y="1798257"/>
            <a:ext cx="1382889" cy="246221"/>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n-US" sz="1000" dirty="0">
                <a:solidFill>
                  <a:schemeClr val="bg1"/>
                </a:solidFill>
                <a:latin typeface="HeronSansCond Regular"/>
                <a:cs typeface="HeronSansCond Regular"/>
              </a:rPr>
              <a:t>SHIPPING TEAM</a:t>
            </a:r>
            <a:endParaRPr kumimoji="0" lang="en-US" sz="1000" b="0" i="0" u="none" strike="noStrike" kern="1200" cap="none" spc="0" normalizeH="0" baseline="0" noProof="0" dirty="0">
              <a:ln>
                <a:noFill/>
              </a:ln>
              <a:solidFill>
                <a:schemeClr val="bg1"/>
              </a:solidFill>
              <a:effectLst/>
              <a:uLnTx/>
              <a:uFillTx/>
              <a:latin typeface="HeronSansCond Regular"/>
              <a:ea typeface="+mn-ea"/>
              <a:cs typeface="HeronSansCond Regular"/>
            </a:endParaRPr>
          </a:p>
        </p:txBody>
      </p:sp>
      <p:sp>
        <p:nvSpPr>
          <p:cNvPr id="51" name="TextBox 50">
            <a:extLst>
              <a:ext uri="{FF2B5EF4-FFF2-40B4-BE49-F238E27FC236}">
                <a16:creationId xmlns:a16="http://schemas.microsoft.com/office/drawing/2014/main" id="{6887BC9B-CC17-4F01-A43B-8466620D87D7}"/>
              </a:ext>
            </a:extLst>
          </p:cNvPr>
          <p:cNvSpPr txBox="1"/>
          <p:nvPr/>
        </p:nvSpPr>
        <p:spPr>
          <a:xfrm>
            <a:off x="2445872" y="4743905"/>
            <a:ext cx="1017192" cy="246221"/>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chemeClr val="bg1"/>
                </a:solidFill>
                <a:effectLst/>
                <a:uLnTx/>
                <a:uFillTx/>
                <a:latin typeface="HeronSansCond Regular"/>
                <a:ea typeface="+mn-ea"/>
                <a:cs typeface="HeronSansCond Regular"/>
              </a:rPr>
              <a:t>SELF SERVICE</a:t>
            </a:r>
          </a:p>
        </p:txBody>
      </p:sp>
      <p:sp>
        <p:nvSpPr>
          <p:cNvPr id="52" name="TextBox 51">
            <a:extLst>
              <a:ext uri="{FF2B5EF4-FFF2-40B4-BE49-F238E27FC236}">
                <a16:creationId xmlns:a16="http://schemas.microsoft.com/office/drawing/2014/main" id="{557F5EAD-4A5E-4F5B-AC6D-7033F91BC2F3}"/>
              </a:ext>
            </a:extLst>
          </p:cNvPr>
          <p:cNvSpPr txBox="1"/>
          <p:nvPr/>
        </p:nvSpPr>
        <p:spPr>
          <a:xfrm>
            <a:off x="4217048" y="4743905"/>
            <a:ext cx="1017192" cy="246221"/>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chemeClr val="bg1"/>
                </a:solidFill>
                <a:effectLst/>
                <a:uLnTx/>
                <a:uFillTx/>
                <a:latin typeface="HeronSansCond Regular"/>
                <a:ea typeface="+mn-ea"/>
                <a:cs typeface="HeronSansCond Regular"/>
              </a:rPr>
              <a:t>CLEAR API’S</a:t>
            </a:r>
          </a:p>
        </p:txBody>
      </p:sp>
      <p:sp>
        <p:nvSpPr>
          <p:cNvPr id="53" name="TextBox 52">
            <a:extLst>
              <a:ext uri="{FF2B5EF4-FFF2-40B4-BE49-F238E27FC236}">
                <a16:creationId xmlns:a16="http://schemas.microsoft.com/office/drawing/2014/main" id="{768CBA32-0B57-43FD-8DC2-13399637CF68}"/>
              </a:ext>
            </a:extLst>
          </p:cNvPr>
          <p:cNvSpPr txBox="1"/>
          <p:nvPr/>
        </p:nvSpPr>
        <p:spPr>
          <a:xfrm>
            <a:off x="5175617" y="4743905"/>
            <a:ext cx="1017192" cy="246221"/>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chemeClr val="bg1"/>
                </a:solidFill>
                <a:effectLst/>
                <a:uLnTx/>
                <a:uFillTx/>
                <a:latin typeface="HeronSansCond Regular"/>
                <a:ea typeface="+mn-ea"/>
                <a:cs typeface="HeronSansCond Regular"/>
              </a:rPr>
              <a:t>METERING</a:t>
            </a:r>
          </a:p>
        </p:txBody>
      </p:sp>
      <p:sp>
        <p:nvSpPr>
          <p:cNvPr id="54" name="TextBox 53">
            <a:extLst>
              <a:ext uri="{FF2B5EF4-FFF2-40B4-BE49-F238E27FC236}">
                <a16:creationId xmlns:a16="http://schemas.microsoft.com/office/drawing/2014/main" id="{23C63FD7-EBB8-4A15-8CE9-00D75B3ADD66}"/>
              </a:ext>
            </a:extLst>
          </p:cNvPr>
          <p:cNvSpPr txBox="1"/>
          <p:nvPr/>
        </p:nvSpPr>
        <p:spPr>
          <a:xfrm>
            <a:off x="6399824" y="4743905"/>
            <a:ext cx="1017192" cy="246221"/>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chemeClr val="bg1"/>
                </a:solidFill>
                <a:effectLst/>
                <a:uLnTx/>
                <a:uFillTx/>
                <a:latin typeface="HeronSansCond Regular"/>
                <a:ea typeface="+mn-ea"/>
                <a:cs typeface="HeronSansCond Regular"/>
              </a:rPr>
              <a:t>AUTOMATION</a:t>
            </a:r>
          </a:p>
        </p:txBody>
      </p:sp>
      <p:sp>
        <p:nvSpPr>
          <p:cNvPr id="55" name="TextBox 54">
            <a:extLst>
              <a:ext uri="{FF2B5EF4-FFF2-40B4-BE49-F238E27FC236}">
                <a16:creationId xmlns:a16="http://schemas.microsoft.com/office/drawing/2014/main" id="{9AD076F7-4381-4948-98FB-EA9FE55478A9}"/>
              </a:ext>
            </a:extLst>
          </p:cNvPr>
          <p:cNvSpPr txBox="1"/>
          <p:nvPr/>
        </p:nvSpPr>
        <p:spPr>
          <a:xfrm>
            <a:off x="7657790" y="4743905"/>
            <a:ext cx="1017192" cy="246221"/>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n-US" sz="1000" dirty="0">
                <a:solidFill>
                  <a:schemeClr val="bg1"/>
                </a:solidFill>
                <a:latin typeface="HeronSansCond Regular"/>
                <a:cs typeface="HeronSansCond Regular"/>
              </a:rPr>
              <a:t>ETC</a:t>
            </a:r>
            <a:r>
              <a:rPr lang="mr-IN" sz="1000" dirty="0">
                <a:solidFill>
                  <a:schemeClr val="bg1"/>
                </a:solidFill>
                <a:latin typeface="HeronSansCond Regular"/>
                <a:cs typeface="HeronSansCond Regular"/>
              </a:rPr>
              <a:t>…</a:t>
            </a:r>
            <a:endParaRPr kumimoji="0" lang="en-US" sz="1000" b="0" i="0" u="none" strike="noStrike" kern="1200" cap="none" spc="0" normalizeH="0" baseline="0" noProof="0" dirty="0">
              <a:ln>
                <a:noFill/>
              </a:ln>
              <a:solidFill>
                <a:schemeClr val="bg1"/>
              </a:solidFill>
              <a:effectLst/>
              <a:uLnTx/>
              <a:uFillTx/>
              <a:latin typeface="HeronSansCond Regular"/>
              <a:cs typeface="HeronSansCond Regular"/>
            </a:endParaRPr>
          </a:p>
        </p:txBody>
      </p:sp>
      <p:sp>
        <p:nvSpPr>
          <p:cNvPr id="56" name="TextBox 55">
            <a:extLst>
              <a:ext uri="{FF2B5EF4-FFF2-40B4-BE49-F238E27FC236}">
                <a16:creationId xmlns:a16="http://schemas.microsoft.com/office/drawing/2014/main" id="{8543C957-D804-485E-AD26-E7DA4E1B6A0D}"/>
              </a:ext>
            </a:extLst>
          </p:cNvPr>
          <p:cNvSpPr txBox="1"/>
          <p:nvPr/>
        </p:nvSpPr>
        <p:spPr>
          <a:xfrm>
            <a:off x="2757398" y="3310629"/>
            <a:ext cx="386089" cy="246221"/>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chemeClr val="accent2">
                    <a:lumMod val="60000"/>
                    <a:lumOff val="40000"/>
                  </a:schemeClr>
                </a:solidFill>
                <a:effectLst/>
                <a:uLnTx/>
                <a:uFillTx/>
                <a:latin typeface="HeronSansCond Regular"/>
                <a:ea typeface="+mn-ea"/>
                <a:cs typeface="HeronSansCond Regular"/>
              </a:rPr>
              <a:t>API</a:t>
            </a:r>
          </a:p>
        </p:txBody>
      </p:sp>
      <p:cxnSp>
        <p:nvCxnSpPr>
          <p:cNvPr id="57" name="Straight Connector 56">
            <a:extLst>
              <a:ext uri="{FF2B5EF4-FFF2-40B4-BE49-F238E27FC236}">
                <a16:creationId xmlns:a16="http://schemas.microsoft.com/office/drawing/2014/main" id="{B1051048-32FB-407F-B5A5-C4D78C7E2C3B}"/>
              </a:ext>
            </a:extLst>
          </p:cNvPr>
          <p:cNvCxnSpPr/>
          <p:nvPr/>
        </p:nvCxnSpPr>
        <p:spPr>
          <a:xfrm>
            <a:off x="3065331" y="3429443"/>
            <a:ext cx="801113" cy="0"/>
          </a:xfrm>
          <a:prstGeom prst="line">
            <a:avLst/>
          </a:prstGeom>
          <a:ln w="3175" cmpd="sng">
            <a:solidFill>
              <a:schemeClr val="accent2">
                <a:lumMod val="60000"/>
                <a:lumOff val="40000"/>
              </a:schemeClr>
            </a:solidFill>
            <a:prstDash val="sysDash"/>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58" name="Straight Connector 57">
            <a:extLst>
              <a:ext uri="{FF2B5EF4-FFF2-40B4-BE49-F238E27FC236}">
                <a16:creationId xmlns:a16="http://schemas.microsoft.com/office/drawing/2014/main" id="{B490538A-E6A9-4F44-81BE-6D5FFBFD7299}"/>
              </a:ext>
            </a:extLst>
          </p:cNvPr>
          <p:cNvCxnSpPr/>
          <p:nvPr/>
        </p:nvCxnSpPr>
        <p:spPr>
          <a:xfrm>
            <a:off x="7554148" y="5476869"/>
            <a:ext cx="2605853" cy="0"/>
          </a:xfrm>
          <a:prstGeom prst="line">
            <a:avLst/>
          </a:prstGeom>
          <a:ln w="3175" cmpd="sng">
            <a:solidFill>
              <a:schemeClr val="accent2">
                <a:lumMod val="60000"/>
                <a:lumOff val="40000"/>
              </a:schemeClr>
            </a:solidFill>
            <a:prstDash val="sysDash"/>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59" name="Straight Connector 58">
            <a:extLst>
              <a:ext uri="{FF2B5EF4-FFF2-40B4-BE49-F238E27FC236}">
                <a16:creationId xmlns:a16="http://schemas.microsoft.com/office/drawing/2014/main" id="{AA10A227-BE2A-400E-85A3-52C8C6B2EE83}"/>
              </a:ext>
            </a:extLst>
          </p:cNvPr>
          <p:cNvCxnSpPr/>
          <p:nvPr/>
        </p:nvCxnSpPr>
        <p:spPr>
          <a:xfrm rot="10800000" flipH="1" flipV="1">
            <a:off x="6153386" y="3438500"/>
            <a:ext cx="0" cy="1219926"/>
          </a:xfrm>
          <a:prstGeom prst="line">
            <a:avLst/>
          </a:prstGeom>
          <a:ln w="3175" cmpd="sng">
            <a:solidFill>
              <a:srgbClr val="39FAFF"/>
            </a:solidFill>
            <a:prstDash val="sysDash"/>
            <a:headEnd type="oval"/>
            <a:tailEnd type="triangle"/>
          </a:ln>
          <a:effectLst/>
        </p:spPr>
        <p:style>
          <a:lnRef idx="2">
            <a:schemeClr val="accent1"/>
          </a:lnRef>
          <a:fillRef idx="0">
            <a:schemeClr val="accent1"/>
          </a:fillRef>
          <a:effectRef idx="1">
            <a:schemeClr val="accent1"/>
          </a:effectRef>
          <a:fontRef idx="minor">
            <a:schemeClr val="tx1"/>
          </a:fontRef>
        </p:style>
      </p:cxnSp>
      <p:cxnSp>
        <p:nvCxnSpPr>
          <p:cNvPr id="60" name="Straight Connector 59">
            <a:extLst>
              <a:ext uri="{FF2B5EF4-FFF2-40B4-BE49-F238E27FC236}">
                <a16:creationId xmlns:a16="http://schemas.microsoft.com/office/drawing/2014/main" id="{AE3D7B01-5DB5-4F35-B3B5-7BF623D832C5}"/>
              </a:ext>
            </a:extLst>
          </p:cNvPr>
          <p:cNvCxnSpPr/>
          <p:nvPr/>
        </p:nvCxnSpPr>
        <p:spPr>
          <a:xfrm rot="10800000" flipH="1" flipV="1">
            <a:off x="3981214" y="3438500"/>
            <a:ext cx="0" cy="1219926"/>
          </a:xfrm>
          <a:prstGeom prst="line">
            <a:avLst/>
          </a:prstGeom>
          <a:ln w="3175" cmpd="sng">
            <a:solidFill>
              <a:srgbClr val="39FAFF"/>
            </a:solidFill>
            <a:prstDash val="sysDash"/>
            <a:headEnd type="oval"/>
            <a:tailEnd type="triangle"/>
          </a:ln>
          <a:effectLst/>
        </p:spPr>
        <p:style>
          <a:lnRef idx="2">
            <a:schemeClr val="accent1"/>
          </a:lnRef>
          <a:fillRef idx="0">
            <a:schemeClr val="accent1"/>
          </a:fillRef>
          <a:effectRef idx="1">
            <a:schemeClr val="accent1"/>
          </a:effectRef>
          <a:fontRef idx="minor">
            <a:schemeClr val="tx1"/>
          </a:fontRef>
        </p:style>
      </p:cxnSp>
      <p:cxnSp>
        <p:nvCxnSpPr>
          <p:cNvPr id="61" name="Straight Connector 60">
            <a:extLst>
              <a:ext uri="{FF2B5EF4-FFF2-40B4-BE49-F238E27FC236}">
                <a16:creationId xmlns:a16="http://schemas.microsoft.com/office/drawing/2014/main" id="{6628F136-970D-46E7-8EB3-77810DD1A7B6}"/>
              </a:ext>
            </a:extLst>
          </p:cNvPr>
          <p:cNvCxnSpPr/>
          <p:nvPr/>
        </p:nvCxnSpPr>
        <p:spPr>
          <a:xfrm rot="10800000" flipH="1" flipV="1">
            <a:off x="1934165" y="3447907"/>
            <a:ext cx="0" cy="1219926"/>
          </a:xfrm>
          <a:prstGeom prst="line">
            <a:avLst/>
          </a:prstGeom>
          <a:ln w="3175" cmpd="sng">
            <a:solidFill>
              <a:srgbClr val="39FAFF"/>
            </a:solidFill>
            <a:prstDash val="sysDash"/>
            <a:headEnd type="oval"/>
            <a:tailEnd type="triangle"/>
          </a:ln>
          <a:effectLst/>
        </p:spPr>
        <p:style>
          <a:lnRef idx="2">
            <a:schemeClr val="accent1"/>
          </a:lnRef>
          <a:fillRef idx="0">
            <a:schemeClr val="accent1"/>
          </a:fillRef>
          <a:effectRef idx="1">
            <a:schemeClr val="accent1"/>
          </a:effectRef>
          <a:fontRef idx="minor">
            <a:schemeClr val="tx1"/>
          </a:fontRef>
        </p:style>
      </p:cxnSp>
      <p:cxnSp>
        <p:nvCxnSpPr>
          <p:cNvPr id="62" name="Straight Connector 61">
            <a:extLst>
              <a:ext uri="{FF2B5EF4-FFF2-40B4-BE49-F238E27FC236}">
                <a16:creationId xmlns:a16="http://schemas.microsoft.com/office/drawing/2014/main" id="{BCEEC185-B46D-405B-BF3D-BFC616A95A1D}"/>
              </a:ext>
            </a:extLst>
          </p:cNvPr>
          <p:cNvCxnSpPr/>
          <p:nvPr/>
        </p:nvCxnSpPr>
        <p:spPr>
          <a:xfrm rot="10800000" flipH="1" flipV="1">
            <a:off x="8172214" y="3438500"/>
            <a:ext cx="0" cy="1219926"/>
          </a:xfrm>
          <a:prstGeom prst="line">
            <a:avLst/>
          </a:prstGeom>
          <a:ln w="3175" cmpd="sng">
            <a:solidFill>
              <a:srgbClr val="39FAFF"/>
            </a:solidFill>
            <a:prstDash val="sysDash"/>
            <a:headEnd type="oval"/>
            <a:tailEnd type="triangle"/>
          </a:ln>
          <a:effectLst/>
        </p:spPr>
        <p:style>
          <a:lnRef idx="2">
            <a:schemeClr val="accent1"/>
          </a:lnRef>
          <a:fillRef idx="0">
            <a:schemeClr val="accent1"/>
          </a:fillRef>
          <a:effectRef idx="1">
            <a:schemeClr val="accent1"/>
          </a:effectRef>
          <a:fontRef idx="minor">
            <a:schemeClr val="tx1"/>
          </a:fontRef>
        </p:style>
      </p:cxnSp>
      <p:pic>
        <p:nvPicPr>
          <p:cNvPr id="63" name="Picture 62">
            <a:extLst>
              <a:ext uri="{FF2B5EF4-FFF2-40B4-BE49-F238E27FC236}">
                <a16:creationId xmlns:a16="http://schemas.microsoft.com/office/drawing/2014/main" id="{AD555B08-085C-467B-A326-2BA5BA3837C9}"/>
              </a:ext>
            </a:extLst>
          </p:cNvPr>
          <p:cNvPicPr>
            <a:picLocks noChangeAspect="1"/>
          </p:cNvPicPr>
          <p:nvPr/>
        </p:nvPicPr>
        <p:blipFill>
          <a:blip r:embed="rId8"/>
          <a:stretch>
            <a:fillRect/>
          </a:stretch>
        </p:blipFill>
        <p:spPr>
          <a:xfrm>
            <a:off x="1524040" y="2363528"/>
            <a:ext cx="937644" cy="887659"/>
          </a:xfrm>
          <a:prstGeom prst="rect">
            <a:avLst/>
          </a:prstGeom>
        </p:spPr>
      </p:pic>
      <p:pic>
        <p:nvPicPr>
          <p:cNvPr id="64" name="Picture 63">
            <a:extLst>
              <a:ext uri="{FF2B5EF4-FFF2-40B4-BE49-F238E27FC236}">
                <a16:creationId xmlns:a16="http://schemas.microsoft.com/office/drawing/2014/main" id="{9D1CC028-6868-404E-986A-99CD6F7EE936}"/>
              </a:ext>
            </a:extLst>
          </p:cNvPr>
          <p:cNvPicPr>
            <a:picLocks noChangeAspect="1"/>
          </p:cNvPicPr>
          <p:nvPr/>
        </p:nvPicPr>
        <p:blipFill>
          <a:blip r:embed="rId9"/>
          <a:stretch>
            <a:fillRect/>
          </a:stretch>
        </p:blipFill>
        <p:spPr>
          <a:xfrm>
            <a:off x="3217901" y="3612934"/>
            <a:ext cx="639136" cy="618750"/>
          </a:xfrm>
          <a:prstGeom prst="rect">
            <a:avLst/>
          </a:prstGeom>
        </p:spPr>
      </p:pic>
      <p:pic>
        <p:nvPicPr>
          <p:cNvPr id="65" name="Picture 64">
            <a:extLst>
              <a:ext uri="{FF2B5EF4-FFF2-40B4-BE49-F238E27FC236}">
                <a16:creationId xmlns:a16="http://schemas.microsoft.com/office/drawing/2014/main" id="{B662F8AD-E790-4728-80AF-0EB48DB78CE3}"/>
              </a:ext>
            </a:extLst>
          </p:cNvPr>
          <p:cNvPicPr>
            <a:picLocks noChangeAspect="1"/>
          </p:cNvPicPr>
          <p:nvPr/>
        </p:nvPicPr>
        <p:blipFill>
          <a:blip r:embed="rId10">
            <a:extLst>
              <a:ext uri="{BEBA8EAE-BF5A-486C-A8C5-ECC9F3942E4B}">
                <a14:imgProps xmlns:a14="http://schemas.microsoft.com/office/drawing/2010/main">
                  <a14:imgLayer r:embed="rId11">
                    <a14:imgEffect>
                      <a14:backgroundRemoval t="1215" b="97571" l="9804" r="89706"/>
                    </a14:imgEffect>
                  </a14:imgLayer>
                </a14:imgProps>
              </a:ext>
            </a:extLst>
          </a:blip>
          <a:stretch>
            <a:fillRect/>
          </a:stretch>
        </p:blipFill>
        <p:spPr>
          <a:xfrm>
            <a:off x="5783296" y="2315869"/>
            <a:ext cx="776886" cy="847696"/>
          </a:xfrm>
          <a:prstGeom prst="rect">
            <a:avLst/>
          </a:prstGeom>
        </p:spPr>
      </p:pic>
      <p:pic>
        <p:nvPicPr>
          <p:cNvPr id="66" name="Picture 65">
            <a:extLst>
              <a:ext uri="{FF2B5EF4-FFF2-40B4-BE49-F238E27FC236}">
                <a16:creationId xmlns:a16="http://schemas.microsoft.com/office/drawing/2014/main" id="{54929CCB-0B7F-46D5-A111-DBE1E036B0B9}"/>
              </a:ext>
            </a:extLst>
          </p:cNvPr>
          <p:cNvPicPr>
            <a:picLocks noChangeAspect="1"/>
          </p:cNvPicPr>
          <p:nvPr/>
        </p:nvPicPr>
        <p:blipFill>
          <a:blip r:embed="rId12"/>
          <a:stretch>
            <a:fillRect/>
          </a:stretch>
        </p:blipFill>
        <p:spPr>
          <a:xfrm>
            <a:off x="8201652" y="3369100"/>
            <a:ext cx="783501" cy="740563"/>
          </a:xfrm>
          <a:prstGeom prst="rect">
            <a:avLst/>
          </a:prstGeom>
        </p:spPr>
      </p:pic>
      <p:pic>
        <p:nvPicPr>
          <p:cNvPr id="67" name="Picture 66">
            <a:extLst>
              <a:ext uri="{FF2B5EF4-FFF2-40B4-BE49-F238E27FC236}">
                <a16:creationId xmlns:a16="http://schemas.microsoft.com/office/drawing/2014/main" id="{D36458EC-D1BC-43D9-BF21-73B79A0D8814}"/>
              </a:ext>
            </a:extLst>
          </p:cNvPr>
          <p:cNvPicPr>
            <a:picLocks noChangeAspect="1"/>
          </p:cNvPicPr>
          <p:nvPr/>
        </p:nvPicPr>
        <p:blipFill>
          <a:blip r:embed="rId13"/>
          <a:stretch>
            <a:fillRect/>
          </a:stretch>
        </p:blipFill>
        <p:spPr>
          <a:xfrm>
            <a:off x="9159610" y="2999223"/>
            <a:ext cx="1034626" cy="1080949"/>
          </a:xfrm>
          <a:prstGeom prst="rect">
            <a:avLst/>
          </a:prstGeom>
        </p:spPr>
      </p:pic>
      <p:cxnSp>
        <p:nvCxnSpPr>
          <p:cNvPr id="68" name="Straight Connector 67">
            <a:extLst>
              <a:ext uri="{FF2B5EF4-FFF2-40B4-BE49-F238E27FC236}">
                <a16:creationId xmlns:a16="http://schemas.microsoft.com/office/drawing/2014/main" id="{488CD2EF-E708-4521-8637-77EE6E2089FA}"/>
              </a:ext>
            </a:extLst>
          </p:cNvPr>
          <p:cNvCxnSpPr/>
          <p:nvPr/>
        </p:nvCxnSpPr>
        <p:spPr>
          <a:xfrm>
            <a:off x="2051756" y="3429443"/>
            <a:ext cx="801113" cy="0"/>
          </a:xfrm>
          <a:prstGeom prst="line">
            <a:avLst/>
          </a:prstGeom>
          <a:ln w="3175" cmpd="sng">
            <a:solidFill>
              <a:schemeClr val="accent2">
                <a:lumMod val="60000"/>
                <a:lumOff val="40000"/>
              </a:schemeClr>
            </a:solidFill>
            <a:prstDash val="sysDash"/>
            <a:headEnd type="none"/>
            <a:tailEnd type="non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54496927"/>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203199" y="1403798"/>
            <a:ext cx="8499930" cy="3754682"/>
          </a:xfrm>
        </p:spPr>
        <p:txBody>
          <a:bodyPr/>
          <a:lstStyle/>
          <a:p>
            <a:pPr marL="571500" indent="-571500">
              <a:buFont typeface="Arial" panose="020B0604020202020204" pitchFamily="34" charset="0"/>
              <a:buChar char="•"/>
            </a:pPr>
            <a:r>
              <a:rPr lang="en-US" dirty="0"/>
              <a:t>Inertia of IT Ops in Current Data Center</a:t>
            </a:r>
          </a:p>
          <a:p>
            <a:pPr marL="571500" indent="-571500">
              <a:buFont typeface="Arial" panose="020B0604020202020204" pitchFamily="34" charset="0"/>
              <a:buChar char="•"/>
            </a:pPr>
            <a:r>
              <a:rPr lang="en-US" dirty="0"/>
              <a:t>High Level of Governance</a:t>
            </a:r>
          </a:p>
          <a:p>
            <a:pPr marL="571500" indent="-571500">
              <a:buFont typeface="Arial" panose="020B0604020202020204" pitchFamily="34" charset="0"/>
              <a:buChar char="•"/>
            </a:pPr>
            <a:r>
              <a:rPr lang="en-US" dirty="0"/>
              <a:t>Physical Servers</a:t>
            </a:r>
          </a:p>
          <a:p>
            <a:pPr marL="571500" indent="-571500">
              <a:buFont typeface="Arial" panose="020B0604020202020204" pitchFamily="34" charset="0"/>
              <a:buChar char="•"/>
            </a:pPr>
            <a:r>
              <a:rPr lang="en-US" dirty="0"/>
              <a:t>Minimal Agility</a:t>
            </a:r>
          </a:p>
          <a:p>
            <a:pPr marL="914335" lvl="1" indent="-571500">
              <a:buFont typeface="Arial" panose="020B0604020202020204" pitchFamily="34" charset="0"/>
              <a:buChar char="•"/>
            </a:pPr>
            <a:r>
              <a:rPr lang="en-US" dirty="0"/>
              <a:t>CAPEX process for scale out</a:t>
            </a:r>
          </a:p>
          <a:p>
            <a:pPr marL="914335" lvl="1" indent="-571500">
              <a:buFont typeface="Arial" panose="020B0604020202020204" pitchFamily="34" charset="0"/>
              <a:buChar char="•"/>
            </a:pPr>
            <a:r>
              <a:rPr lang="en-US" dirty="0"/>
              <a:t>Backyard mechanic process for scale up</a:t>
            </a:r>
          </a:p>
          <a:p>
            <a:pPr marL="914335" lvl="1" indent="-571500">
              <a:buFont typeface="Arial" panose="020B0604020202020204" pitchFamily="34" charset="0"/>
              <a:buChar char="•"/>
            </a:pPr>
            <a:r>
              <a:rPr lang="en-US" dirty="0"/>
              <a:t>Downtime for every release</a:t>
            </a:r>
          </a:p>
        </p:txBody>
      </p:sp>
      <p:sp>
        <p:nvSpPr>
          <p:cNvPr id="5" name="Text Placeholder 4"/>
          <p:cNvSpPr>
            <a:spLocks noGrp="1"/>
          </p:cNvSpPr>
          <p:nvPr>
            <p:ph type="body" sz="quarter" idx="10"/>
          </p:nvPr>
        </p:nvSpPr>
        <p:spPr>
          <a:xfrm>
            <a:off x="203200" y="425451"/>
            <a:ext cx="9104086" cy="978348"/>
          </a:xfrm>
        </p:spPr>
        <p:txBody>
          <a:bodyPr/>
          <a:lstStyle/>
          <a:p>
            <a:r>
              <a:rPr lang="en-US" dirty="0"/>
              <a:t>Mission #2: Data Center and Agility</a:t>
            </a:r>
          </a:p>
        </p:txBody>
      </p:sp>
    </p:spTree>
    <p:extLst>
      <p:ext uri="{BB962C8B-B14F-4D97-AF65-F5344CB8AC3E}">
        <p14:creationId xmlns:p14="http://schemas.microsoft.com/office/powerpoint/2010/main" val="3502591683"/>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203199" y="1403798"/>
            <a:ext cx="9757230" cy="3730252"/>
          </a:xfrm>
        </p:spPr>
        <p:txBody>
          <a:bodyPr/>
          <a:lstStyle/>
          <a:p>
            <a:r>
              <a:rPr lang="en-US" b="1" dirty="0"/>
              <a:t>Solution: </a:t>
            </a:r>
            <a:r>
              <a:rPr lang="en-US" dirty="0"/>
              <a:t>Move to Public Cloud</a:t>
            </a:r>
          </a:p>
          <a:p>
            <a:pPr marL="571500" indent="-571500">
              <a:buFont typeface="Arial" panose="020B0604020202020204" pitchFamily="34" charset="0"/>
              <a:buChar char="•"/>
            </a:pPr>
            <a:r>
              <a:rPr lang="en-US" dirty="0"/>
              <a:t>Model Change from CAPEX to OPEX</a:t>
            </a:r>
          </a:p>
          <a:p>
            <a:pPr marL="571500" indent="-571500">
              <a:buFont typeface="Arial" panose="020B0604020202020204" pitchFamily="34" charset="0"/>
              <a:buChar char="•"/>
            </a:pPr>
            <a:r>
              <a:rPr lang="en-US" dirty="0"/>
              <a:t>Flexibility for Scale Up and Out</a:t>
            </a:r>
          </a:p>
          <a:p>
            <a:pPr marL="571500" indent="-571500">
              <a:buFont typeface="Arial" panose="020B0604020202020204" pitchFamily="34" charset="0"/>
              <a:buChar char="•"/>
            </a:pPr>
            <a:r>
              <a:rPr lang="en-US" dirty="0"/>
              <a:t>Zero Downtime</a:t>
            </a:r>
          </a:p>
          <a:p>
            <a:pPr marL="571500" indent="-571500">
              <a:buFont typeface="Arial" panose="020B0604020202020204" pitchFamily="34" charset="0"/>
              <a:buChar char="•"/>
            </a:pPr>
            <a:r>
              <a:rPr lang="en-US" dirty="0"/>
              <a:t>Retooling for Cloud</a:t>
            </a:r>
          </a:p>
          <a:p>
            <a:pPr marL="571500" indent="-571500">
              <a:buFont typeface="Arial" panose="020B0604020202020204" pitchFamily="34" charset="0"/>
              <a:buChar char="•"/>
            </a:pPr>
            <a:r>
              <a:rPr lang="en-US" dirty="0"/>
              <a:t>Step 1: Move Existing Web Site to the Cloud</a:t>
            </a:r>
          </a:p>
        </p:txBody>
      </p:sp>
      <p:sp>
        <p:nvSpPr>
          <p:cNvPr id="5" name="Text Placeholder 4"/>
          <p:cNvSpPr>
            <a:spLocks noGrp="1"/>
          </p:cNvSpPr>
          <p:nvPr>
            <p:ph type="body" sz="quarter" idx="10"/>
          </p:nvPr>
        </p:nvSpPr>
        <p:spPr>
          <a:xfrm>
            <a:off x="203200" y="425451"/>
            <a:ext cx="9104086" cy="978348"/>
          </a:xfrm>
        </p:spPr>
        <p:txBody>
          <a:bodyPr/>
          <a:lstStyle/>
          <a:p>
            <a:r>
              <a:rPr lang="en-US" dirty="0"/>
              <a:t>Mission #2: Data Center and Agility</a:t>
            </a:r>
          </a:p>
        </p:txBody>
      </p:sp>
    </p:spTree>
    <p:extLst>
      <p:ext uri="{BB962C8B-B14F-4D97-AF65-F5344CB8AC3E}">
        <p14:creationId xmlns:p14="http://schemas.microsoft.com/office/powerpoint/2010/main" val="713439270"/>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203198" y="1403798"/>
            <a:ext cx="9969501" cy="5192896"/>
          </a:xfrm>
        </p:spPr>
        <p:txBody>
          <a:bodyPr/>
          <a:lstStyle/>
          <a:p>
            <a:pPr marL="571500" indent="-571500">
              <a:buFont typeface="Arial" panose="020B0604020202020204" pitchFamily="34" charset="0"/>
              <a:buChar char="•"/>
            </a:pPr>
            <a:r>
              <a:rPr lang="en-US" dirty="0"/>
              <a:t>Automation, Automation, Automations</a:t>
            </a:r>
          </a:p>
          <a:p>
            <a:pPr marL="914335" lvl="1" indent="-571500">
              <a:buFont typeface="Arial" panose="020B0604020202020204" pitchFamily="34" charset="0"/>
              <a:buChar char="•"/>
            </a:pPr>
            <a:r>
              <a:rPr lang="en-US" dirty="0"/>
              <a:t>Automate as much as you can</a:t>
            </a:r>
          </a:p>
          <a:p>
            <a:pPr marL="914335" lvl="1" indent="-571500">
              <a:buFont typeface="Arial" panose="020B0604020202020204" pitchFamily="34" charset="0"/>
              <a:buChar char="•"/>
            </a:pPr>
            <a:r>
              <a:rPr lang="en-US" dirty="0"/>
              <a:t>Automate as early as you can</a:t>
            </a:r>
          </a:p>
          <a:p>
            <a:pPr marL="571500" indent="-571500">
              <a:buFont typeface="Arial" panose="020B0604020202020204" pitchFamily="34" charset="0"/>
              <a:buChar char="•"/>
            </a:pPr>
            <a:r>
              <a:rPr lang="en-US" dirty="0"/>
              <a:t>Need for Repeatable and Reliable Deployments</a:t>
            </a:r>
          </a:p>
          <a:p>
            <a:pPr marL="571500" indent="-571500">
              <a:buFont typeface="Arial" panose="020B0604020202020204" pitchFamily="34" charset="0"/>
              <a:buChar char="•"/>
            </a:pPr>
            <a:r>
              <a:rPr lang="en-US" dirty="0"/>
              <a:t>Choose Microsoft Toolset</a:t>
            </a:r>
          </a:p>
          <a:p>
            <a:pPr marL="914335" lvl="1" indent="-571500">
              <a:buFont typeface="Arial" panose="020B0604020202020204" pitchFamily="34" charset="0"/>
              <a:buChar char="•"/>
            </a:pPr>
            <a:r>
              <a:rPr lang="en-US" dirty="0"/>
              <a:t>Azure</a:t>
            </a:r>
          </a:p>
          <a:p>
            <a:pPr marL="914335" lvl="1" indent="-571500">
              <a:buFont typeface="Arial" panose="020B0604020202020204" pitchFamily="34" charset="0"/>
              <a:buChar char="•"/>
            </a:pPr>
            <a:r>
              <a:rPr lang="en-US" dirty="0"/>
              <a:t>Azure DevOps</a:t>
            </a:r>
          </a:p>
          <a:p>
            <a:pPr marL="914335" lvl="1" indent="-571500">
              <a:buFont typeface="Arial" panose="020B0604020202020204" pitchFamily="34" charset="0"/>
              <a:buChar char="•"/>
            </a:pPr>
            <a:r>
              <a:rPr lang="en-US" dirty="0"/>
              <a:t>Azure Resource Manager (ARM) Templates</a:t>
            </a:r>
          </a:p>
          <a:p>
            <a:pPr marL="571500" indent="-571500">
              <a:buFont typeface="Arial" panose="020B0604020202020204" pitchFamily="34" charset="0"/>
              <a:buChar char="•"/>
            </a:pPr>
            <a:r>
              <a:rPr lang="en-US" dirty="0"/>
              <a:t>CI – Every Commit Triggers a Full Build</a:t>
            </a:r>
          </a:p>
          <a:p>
            <a:pPr marL="571500" indent="-571500">
              <a:buFont typeface="Arial" panose="020B0604020202020204" pitchFamily="34" charset="0"/>
              <a:buChar char="•"/>
            </a:pPr>
            <a:r>
              <a:rPr lang="en-US" dirty="0"/>
              <a:t>CD – On Every Build</a:t>
            </a:r>
            <a:r>
              <a:rPr lang="en-US"/>
              <a:t>,  </a:t>
            </a:r>
            <a:r>
              <a:rPr lang="en-US" dirty="0"/>
              <a:t>to Azure</a:t>
            </a:r>
          </a:p>
        </p:txBody>
      </p:sp>
      <p:sp>
        <p:nvSpPr>
          <p:cNvPr id="5" name="Text Placeholder 4"/>
          <p:cNvSpPr>
            <a:spLocks noGrp="1"/>
          </p:cNvSpPr>
          <p:nvPr>
            <p:ph type="body" sz="quarter" idx="10"/>
          </p:nvPr>
        </p:nvSpPr>
        <p:spPr>
          <a:xfrm>
            <a:off x="203200" y="425451"/>
            <a:ext cx="9104086" cy="794064"/>
          </a:xfrm>
        </p:spPr>
        <p:txBody>
          <a:bodyPr/>
          <a:lstStyle/>
          <a:p>
            <a:r>
              <a:rPr lang="en-US" dirty="0"/>
              <a:t>Mission #3: Tooling and Automation</a:t>
            </a:r>
          </a:p>
        </p:txBody>
      </p:sp>
    </p:spTree>
    <p:extLst>
      <p:ext uri="{BB962C8B-B14F-4D97-AF65-F5344CB8AC3E}">
        <p14:creationId xmlns:p14="http://schemas.microsoft.com/office/powerpoint/2010/main" val="3334700870"/>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203199" y="1371140"/>
            <a:ext cx="9757230" cy="4985980"/>
          </a:xfrm>
        </p:spPr>
        <p:txBody>
          <a:bodyPr/>
          <a:lstStyle/>
          <a:p>
            <a:r>
              <a:rPr lang="en-US" b="1" dirty="0"/>
              <a:t>Where are We?</a:t>
            </a:r>
            <a:endParaRPr lang="en-US" dirty="0"/>
          </a:p>
          <a:p>
            <a:pPr marL="571500" indent="-571500">
              <a:buFont typeface="Arial" panose="020B0604020202020204" pitchFamily="34" charset="0"/>
              <a:buChar char="•"/>
            </a:pPr>
            <a:r>
              <a:rPr lang="en-US" sz="3200" dirty="0"/>
              <a:t>Value Stream Based Teams</a:t>
            </a:r>
          </a:p>
          <a:p>
            <a:pPr marL="571500" indent="-571500">
              <a:buFont typeface="Arial" panose="020B0604020202020204" pitchFamily="34" charset="0"/>
              <a:buChar char="•"/>
            </a:pPr>
            <a:r>
              <a:rPr lang="en-US" sz="3200" dirty="0"/>
              <a:t>Fully Automated Build</a:t>
            </a:r>
          </a:p>
          <a:p>
            <a:pPr marL="571500" indent="-571500">
              <a:buFont typeface="Arial" panose="020B0604020202020204" pitchFamily="34" charset="0"/>
              <a:buChar char="•"/>
            </a:pPr>
            <a:r>
              <a:rPr lang="en-US" sz="3200" dirty="0"/>
              <a:t>Fully Automated Deployment to Azure App Services for Lower Environments</a:t>
            </a:r>
          </a:p>
          <a:p>
            <a:endParaRPr lang="en-US" sz="3200" dirty="0"/>
          </a:p>
          <a:p>
            <a:r>
              <a:rPr lang="en-US" b="1" dirty="0"/>
              <a:t>What Is Next?</a:t>
            </a:r>
          </a:p>
          <a:p>
            <a:pPr marL="571500" indent="-571500">
              <a:buFont typeface="Arial" panose="020B0604020202020204" pitchFamily="34" charset="0"/>
              <a:buChar char="•"/>
            </a:pPr>
            <a:r>
              <a:rPr lang="en-US" sz="3200" dirty="0"/>
              <a:t>Improve Developer Flow for Stable Deployments</a:t>
            </a:r>
          </a:p>
          <a:p>
            <a:pPr marL="571500" indent="-571500">
              <a:buFont typeface="Arial" panose="020B0604020202020204" pitchFamily="34" charset="0"/>
              <a:buChar char="•"/>
            </a:pPr>
            <a:r>
              <a:rPr lang="en-US" sz="3200" dirty="0"/>
              <a:t>Introduce Feature Toggles</a:t>
            </a:r>
            <a:endParaRPr lang="en-US" sz="2048" dirty="0"/>
          </a:p>
        </p:txBody>
      </p:sp>
      <p:sp>
        <p:nvSpPr>
          <p:cNvPr id="5" name="Text Placeholder 4"/>
          <p:cNvSpPr>
            <a:spLocks noGrp="1"/>
          </p:cNvSpPr>
          <p:nvPr>
            <p:ph type="body" sz="quarter" idx="10"/>
          </p:nvPr>
        </p:nvSpPr>
        <p:spPr>
          <a:xfrm>
            <a:off x="203200" y="425451"/>
            <a:ext cx="9104086" cy="794064"/>
          </a:xfrm>
        </p:spPr>
        <p:txBody>
          <a:bodyPr/>
          <a:lstStyle/>
          <a:p>
            <a:r>
              <a:rPr lang="en-US" dirty="0"/>
              <a:t>Assessment</a:t>
            </a:r>
          </a:p>
        </p:txBody>
      </p:sp>
    </p:spTree>
    <p:extLst>
      <p:ext uri="{BB962C8B-B14F-4D97-AF65-F5344CB8AC3E}">
        <p14:creationId xmlns:p14="http://schemas.microsoft.com/office/powerpoint/2010/main" val="2340658110"/>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203199" y="1403798"/>
            <a:ext cx="8499930" cy="4007251"/>
          </a:xfrm>
        </p:spPr>
        <p:txBody>
          <a:bodyPr/>
          <a:lstStyle/>
          <a:p>
            <a:pPr marL="571500" indent="-571500">
              <a:buFont typeface="Arial" panose="020B0604020202020204" pitchFamily="34" charset="0"/>
              <a:buChar char="•"/>
            </a:pPr>
            <a:r>
              <a:rPr lang="en-US" dirty="0"/>
              <a:t>Culture of Experimentation – GOOD</a:t>
            </a:r>
          </a:p>
          <a:p>
            <a:pPr marL="571500" indent="-571500">
              <a:buFont typeface="Arial" panose="020B0604020202020204" pitchFamily="34" charset="0"/>
              <a:buChar char="•"/>
            </a:pPr>
            <a:r>
              <a:rPr lang="en-US" dirty="0"/>
              <a:t>Unfinished or Untested Code is Making it Into Production</a:t>
            </a:r>
          </a:p>
          <a:p>
            <a:pPr marL="571500" indent="-571500">
              <a:buFont typeface="Arial" panose="020B0604020202020204" pitchFamily="34" charset="0"/>
              <a:buChar char="•"/>
            </a:pPr>
            <a:r>
              <a:rPr lang="en-US" dirty="0"/>
              <a:t>This Results in Live Site Incidents (LSIs) - BAD</a:t>
            </a:r>
          </a:p>
          <a:p>
            <a:pPr marL="571500" indent="-571500">
              <a:buFont typeface="Arial" panose="020B0604020202020204" pitchFamily="34" charset="0"/>
              <a:buChar char="•"/>
            </a:pPr>
            <a:r>
              <a:rPr lang="en-US" dirty="0"/>
              <a:t>Rollback Process is Slow and High-Touch</a:t>
            </a:r>
          </a:p>
        </p:txBody>
      </p:sp>
      <p:sp>
        <p:nvSpPr>
          <p:cNvPr id="5" name="Text Placeholder 4"/>
          <p:cNvSpPr>
            <a:spLocks noGrp="1"/>
          </p:cNvSpPr>
          <p:nvPr>
            <p:ph type="body" sz="quarter" idx="10"/>
          </p:nvPr>
        </p:nvSpPr>
        <p:spPr>
          <a:xfrm>
            <a:off x="203200" y="425451"/>
            <a:ext cx="9104086" cy="794064"/>
          </a:xfrm>
        </p:spPr>
        <p:txBody>
          <a:bodyPr/>
          <a:lstStyle/>
          <a:p>
            <a:r>
              <a:rPr lang="en-US" dirty="0"/>
              <a:t>Mission #4: Feature Toggles</a:t>
            </a:r>
          </a:p>
        </p:txBody>
      </p:sp>
    </p:spTree>
    <p:extLst>
      <p:ext uri="{BB962C8B-B14F-4D97-AF65-F5344CB8AC3E}">
        <p14:creationId xmlns:p14="http://schemas.microsoft.com/office/powerpoint/2010/main" val="722931372"/>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203199" y="1403798"/>
            <a:ext cx="11243130" cy="5700343"/>
          </a:xfrm>
        </p:spPr>
        <p:txBody>
          <a:bodyPr/>
          <a:lstStyle/>
          <a:p>
            <a:pPr marL="571500" indent="-571500">
              <a:buFont typeface="Arial" panose="020B0604020202020204" pitchFamily="34" charset="0"/>
              <a:buChar char="•"/>
            </a:pPr>
            <a:r>
              <a:rPr lang="en-US" dirty="0"/>
              <a:t>When you want to ship often, how do you cope with code that is not finished or tested?</a:t>
            </a:r>
          </a:p>
          <a:p>
            <a:pPr marL="571500" indent="-571500">
              <a:buFont typeface="Arial" panose="020B0604020202020204" pitchFamily="34" charset="0"/>
              <a:buChar char="•"/>
            </a:pPr>
            <a:r>
              <a:rPr lang="en-US" dirty="0"/>
              <a:t>Traditionally, you use feature branches to isolate</a:t>
            </a:r>
          </a:p>
          <a:p>
            <a:pPr marL="914335" lvl="1" indent="-571500">
              <a:buFont typeface="Arial" panose="020B0604020202020204" pitchFamily="34" charset="0"/>
              <a:buChar char="•"/>
            </a:pPr>
            <a:r>
              <a:rPr lang="en-US" dirty="0"/>
              <a:t>What if you want to ship weekly, or even daily? Feature branches will slow everything down.</a:t>
            </a:r>
          </a:p>
          <a:p>
            <a:pPr marL="571500" indent="-571500">
              <a:buFont typeface="Arial" panose="020B0604020202020204" pitchFamily="34" charset="0"/>
              <a:buChar char="•"/>
            </a:pPr>
            <a:r>
              <a:rPr lang="en-US" dirty="0"/>
              <a:t>Solution 1: Break up changes into independent parts that can be released separately (current mission)</a:t>
            </a:r>
          </a:p>
          <a:p>
            <a:pPr marL="914335" lvl="1" indent="-571500">
              <a:buFont typeface="Arial" panose="020B0604020202020204" pitchFamily="34" charset="0"/>
              <a:buChar char="•"/>
            </a:pPr>
            <a:r>
              <a:rPr lang="en-US" dirty="0"/>
              <a:t>Use feature toggles/flags to enable or disable features</a:t>
            </a:r>
          </a:p>
          <a:p>
            <a:pPr marL="914335" lvl="1" indent="-571500">
              <a:buFont typeface="Arial" panose="020B0604020202020204" pitchFamily="34" charset="0"/>
              <a:buChar char="•"/>
            </a:pPr>
            <a:r>
              <a:rPr lang="en-US" dirty="0"/>
              <a:t>Give business control over who gets which feature</a:t>
            </a:r>
          </a:p>
          <a:p>
            <a:pPr marL="571500" indent="-571500">
              <a:buFont typeface="Arial" panose="020B0604020202020204" pitchFamily="34" charset="0"/>
              <a:buChar char="•"/>
            </a:pPr>
            <a:r>
              <a:rPr lang="en-US" dirty="0"/>
              <a:t>Solution 2: Microservices (future)</a:t>
            </a:r>
          </a:p>
          <a:p>
            <a:pPr marL="571500" indent="-571500">
              <a:buFont typeface="Arial" panose="020B0604020202020204" pitchFamily="34" charset="0"/>
              <a:buChar char="•"/>
            </a:pPr>
            <a:r>
              <a:rPr lang="en-US" dirty="0"/>
              <a:t>Solution 3: Slot deployments (future)</a:t>
            </a:r>
          </a:p>
        </p:txBody>
      </p:sp>
      <p:sp>
        <p:nvSpPr>
          <p:cNvPr id="5" name="Text Placeholder 4"/>
          <p:cNvSpPr>
            <a:spLocks noGrp="1"/>
          </p:cNvSpPr>
          <p:nvPr>
            <p:ph type="body" sz="quarter" idx="10"/>
          </p:nvPr>
        </p:nvSpPr>
        <p:spPr>
          <a:xfrm>
            <a:off x="203200" y="425451"/>
            <a:ext cx="9104086" cy="794064"/>
          </a:xfrm>
        </p:spPr>
        <p:txBody>
          <a:bodyPr/>
          <a:lstStyle/>
          <a:p>
            <a:r>
              <a:rPr lang="en-US" dirty="0"/>
              <a:t>Mission #4: Feature Toggles</a:t>
            </a:r>
          </a:p>
        </p:txBody>
      </p:sp>
    </p:spTree>
    <p:extLst>
      <p:ext uri="{BB962C8B-B14F-4D97-AF65-F5344CB8AC3E}">
        <p14:creationId xmlns:p14="http://schemas.microsoft.com/office/powerpoint/2010/main" val="2489910381"/>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203199" y="1403798"/>
            <a:ext cx="11243130" cy="3890296"/>
          </a:xfrm>
        </p:spPr>
        <p:txBody>
          <a:bodyPr/>
          <a:lstStyle/>
          <a:p>
            <a:r>
              <a:rPr lang="en-US" dirty="0"/>
              <a:t>Do not build your own – there are many options already out there:</a:t>
            </a:r>
          </a:p>
          <a:p>
            <a:pPr marL="571500" indent="-571500">
              <a:buFont typeface="Arial" panose="020B0604020202020204" pitchFamily="34" charset="0"/>
              <a:buChar char="•"/>
            </a:pPr>
            <a:r>
              <a:rPr lang="en-US" sz="3200" dirty="0"/>
              <a:t>If-Else</a:t>
            </a:r>
          </a:p>
          <a:p>
            <a:pPr marL="571500" indent="-571500">
              <a:buFont typeface="Arial" panose="020B0604020202020204" pitchFamily="34" charset="0"/>
              <a:buChar char="•"/>
            </a:pPr>
            <a:r>
              <a:rPr lang="en-US" sz="3200" dirty="0" err="1"/>
              <a:t>Nfeature</a:t>
            </a:r>
            <a:endParaRPr lang="en-US" sz="3200" dirty="0"/>
          </a:p>
          <a:p>
            <a:pPr marL="571500" indent="-571500">
              <a:buFont typeface="Arial" panose="020B0604020202020204" pitchFamily="34" charset="0"/>
              <a:buChar char="•"/>
            </a:pPr>
            <a:r>
              <a:rPr lang="en-US" sz="3200" dirty="0"/>
              <a:t>Feature Toggle</a:t>
            </a:r>
          </a:p>
          <a:p>
            <a:pPr marL="571500" indent="-571500">
              <a:buFont typeface="Arial" panose="020B0604020202020204" pitchFamily="34" charset="0"/>
              <a:buChar char="•"/>
            </a:pPr>
            <a:r>
              <a:rPr lang="en-US" sz="3200" dirty="0"/>
              <a:t>Feature Switcher</a:t>
            </a:r>
          </a:p>
          <a:p>
            <a:pPr marL="571500" indent="-571500">
              <a:buFont typeface="Arial" panose="020B0604020202020204" pitchFamily="34" charset="0"/>
              <a:buChar char="•"/>
            </a:pPr>
            <a:r>
              <a:rPr lang="en-US" sz="3200" dirty="0" err="1"/>
              <a:t>Flipit</a:t>
            </a:r>
            <a:endParaRPr lang="en-US" sz="3200" dirty="0"/>
          </a:p>
        </p:txBody>
      </p:sp>
      <p:sp>
        <p:nvSpPr>
          <p:cNvPr id="5" name="Text Placeholder 4"/>
          <p:cNvSpPr>
            <a:spLocks noGrp="1"/>
          </p:cNvSpPr>
          <p:nvPr>
            <p:ph type="body" sz="quarter" idx="10"/>
          </p:nvPr>
        </p:nvSpPr>
        <p:spPr>
          <a:xfrm>
            <a:off x="203200" y="425451"/>
            <a:ext cx="9104086" cy="794064"/>
          </a:xfrm>
        </p:spPr>
        <p:txBody>
          <a:bodyPr/>
          <a:lstStyle/>
          <a:p>
            <a:r>
              <a:rPr lang="en-US" dirty="0"/>
              <a:t>Mission #4: Feature Toggles</a:t>
            </a:r>
          </a:p>
        </p:txBody>
      </p:sp>
    </p:spTree>
    <p:extLst>
      <p:ext uri="{BB962C8B-B14F-4D97-AF65-F5344CB8AC3E}">
        <p14:creationId xmlns:p14="http://schemas.microsoft.com/office/powerpoint/2010/main" val="1983994500"/>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84DEB176-4882-49E3-B66B-AD4A1F5EA689}"/>
              </a:ext>
            </a:extLst>
          </p:cNvPr>
          <p:cNvSpPr/>
          <p:nvPr/>
        </p:nvSpPr>
        <p:spPr bwMode="auto">
          <a:xfrm>
            <a:off x="1" y="1202831"/>
            <a:ext cx="12436474" cy="5873335"/>
          </a:xfrm>
          <a:prstGeom prst="rect">
            <a:avLst/>
          </a:prstGeom>
          <a:solidFill>
            <a:schemeClr val="bg2">
              <a:lumMod val="50000"/>
            </a:schemeClr>
          </a:solidFill>
          <a:ln>
            <a:solidFill>
              <a:schemeClr val="bg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03199" y="425450"/>
            <a:ext cx="9430657" cy="794064"/>
          </a:xfrm>
        </p:spPr>
        <p:txBody>
          <a:bodyPr/>
          <a:lstStyle/>
          <a:p>
            <a:r>
              <a:rPr lang="en-US" dirty="0"/>
              <a:t>Mission #4: Feature Toggles</a:t>
            </a:r>
          </a:p>
        </p:txBody>
      </p:sp>
      <p:sp>
        <p:nvSpPr>
          <p:cNvPr id="86" name="Hexagon 85">
            <a:extLst>
              <a:ext uri="{FF2B5EF4-FFF2-40B4-BE49-F238E27FC236}">
                <a16:creationId xmlns:a16="http://schemas.microsoft.com/office/drawing/2014/main" id="{2E1A3836-D51C-4CF7-8DFD-7AF1E3C8F383}"/>
              </a:ext>
            </a:extLst>
          </p:cNvPr>
          <p:cNvSpPr/>
          <p:nvPr/>
        </p:nvSpPr>
        <p:spPr>
          <a:xfrm rot="5400000">
            <a:off x="4567315" y="861285"/>
            <a:ext cx="2892512" cy="2493546"/>
          </a:xfrm>
          <a:prstGeom prst="hexagon">
            <a:avLst/>
          </a:prstGeom>
          <a:noFill/>
          <a:ln>
            <a:solidFill>
              <a:srgbClr val="39FAFF"/>
            </a:solidFill>
            <a:prstDash val="dash"/>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ctr"/>
          <a:lstStyle/>
          <a:p>
            <a:pPr algn="ctr">
              <a:spcBef>
                <a:spcPts val="600"/>
              </a:spcBef>
            </a:pPr>
            <a:endParaRPr lang="en-US" sz="2000" dirty="0">
              <a:solidFill>
                <a:schemeClr val="bg1"/>
              </a:solidFill>
            </a:endParaRPr>
          </a:p>
        </p:txBody>
      </p:sp>
      <p:sp>
        <p:nvSpPr>
          <p:cNvPr id="87" name="Hexagon 86">
            <a:extLst>
              <a:ext uri="{FF2B5EF4-FFF2-40B4-BE49-F238E27FC236}">
                <a16:creationId xmlns:a16="http://schemas.microsoft.com/office/drawing/2014/main" id="{D53F59E9-5B2F-4F70-BE27-C6C38FA1D46A}"/>
              </a:ext>
            </a:extLst>
          </p:cNvPr>
          <p:cNvSpPr/>
          <p:nvPr/>
        </p:nvSpPr>
        <p:spPr>
          <a:xfrm rot="5400000">
            <a:off x="7370416" y="1154428"/>
            <a:ext cx="1574800" cy="1357587"/>
          </a:xfrm>
          <a:prstGeom prst="hexagon">
            <a:avLst/>
          </a:prstGeom>
          <a:noFill/>
          <a:ln>
            <a:solidFill>
              <a:srgbClr val="39FAFF"/>
            </a:solidFill>
            <a:prstDash val="dash"/>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ctr"/>
          <a:lstStyle/>
          <a:p>
            <a:pPr algn="ctr">
              <a:spcBef>
                <a:spcPts val="600"/>
              </a:spcBef>
            </a:pPr>
            <a:endParaRPr lang="en-US" sz="2000" dirty="0">
              <a:solidFill>
                <a:schemeClr val="bg1"/>
              </a:solidFill>
            </a:endParaRPr>
          </a:p>
        </p:txBody>
      </p:sp>
      <p:sp>
        <p:nvSpPr>
          <p:cNvPr id="88" name="Text Placeholder 16">
            <a:extLst>
              <a:ext uri="{FF2B5EF4-FFF2-40B4-BE49-F238E27FC236}">
                <a16:creationId xmlns:a16="http://schemas.microsoft.com/office/drawing/2014/main" id="{2BB404EB-450D-4F03-A504-B49199589F82}"/>
              </a:ext>
            </a:extLst>
          </p:cNvPr>
          <p:cNvSpPr txBox="1">
            <a:spLocks/>
          </p:cNvSpPr>
          <p:nvPr/>
        </p:nvSpPr>
        <p:spPr>
          <a:xfrm>
            <a:off x="1016980" y="1691413"/>
            <a:ext cx="1433483" cy="3590471"/>
          </a:xfrm>
          <a:prstGeom prst="rect">
            <a:avLst/>
          </a:prstGeom>
        </p:spPr>
        <p:txBody>
          <a:bodyPr anchor="t"/>
          <a:lstStyle>
            <a:lvl1pPr marL="117452" indent="-117452" algn="l" defTabSz="586003" rtl="0" eaLnBrk="1" latinLnBrk="0" hangingPunct="1">
              <a:spcBef>
                <a:spcPts val="1800"/>
              </a:spcBef>
              <a:buClrTx/>
              <a:buSzPct val="100000"/>
              <a:buFont typeface="Myriad Pro" panose="020B0503030403020204" pitchFamily="34" charset="0"/>
              <a:buChar char=" "/>
              <a:defRPr sz="2400" b="0" i="0" kern="1200">
                <a:solidFill>
                  <a:schemeClr val="accent1"/>
                </a:solidFill>
                <a:latin typeface="+mn-lt"/>
                <a:ea typeface="Montserrat Light" charset="0"/>
                <a:cs typeface="Montserrat Light" charset="0"/>
              </a:defRPr>
            </a:lvl1pPr>
            <a:lvl2pPr marL="586003" indent="-288930" algn="l" defTabSz="586003" rtl="0" eaLnBrk="1" latinLnBrk="0" hangingPunct="1">
              <a:spcBef>
                <a:spcPts val="600"/>
              </a:spcBef>
              <a:buClrTx/>
              <a:buSzPct val="100000"/>
              <a:buFont typeface="Lucida Grande"/>
              <a:buChar char="-"/>
              <a:defRPr sz="2400" b="0" i="0" kern="1200">
                <a:solidFill>
                  <a:schemeClr val="accent1"/>
                </a:solidFill>
                <a:latin typeface="Montserrat Light" charset="0"/>
                <a:ea typeface="Montserrat Light" charset="0"/>
                <a:cs typeface="Montserrat Light" charset="0"/>
              </a:defRPr>
            </a:lvl2pPr>
            <a:lvl3pPr marL="883074" indent="-286898" algn="l" defTabSz="586003" rtl="0" eaLnBrk="1" latinLnBrk="0" hangingPunct="1">
              <a:spcBef>
                <a:spcPts val="600"/>
              </a:spcBef>
              <a:buClrTx/>
              <a:buSzPct val="100000"/>
              <a:buFont typeface="Lucida Grande"/>
              <a:buChar char="•"/>
              <a:defRPr sz="2400" b="0" i="0" kern="1200">
                <a:solidFill>
                  <a:schemeClr val="accent1"/>
                </a:solidFill>
                <a:latin typeface="Montserrat Light" charset="0"/>
                <a:ea typeface="Montserrat Light" charset="0"/>
                <a:cs typeface="Montserrat Light" charset="0"/>
              </a:defRPr>
            </a:lvl3pPr>
            <a:lvl4pPr marL="1096724" indent="-213648" algn="l" defTabSz="586003" rtl="0" eaLnBrk="1" latinLnBrk="0" hangingPunct="1">
              <a:spcBef>
                <a:spcPts val="600"/>
              </a:spcBef>
              <a:buClrTx/>
              <a:buSzPct val="100000"/>
              <a:buFont typeface="Wingdings" panose="05000000000000000000" pitchFamily="2" charset="2"/>
              <a:buChar char="§"/>
              <a:defRPr sz="2400" b="0" i="0" kern="1200" baseline="0">
                <a:solidFill>
                  <a:schemeClr val="accent1"/>
                </a:solidFill>
                <a:latin typeface="Montserrat Light" charset="0"/>
                <a:ea typeface="Montserrat Light" charset="0"/>
                <a:cs typeface="Montserrat Light" charset="0"/>
              </a:defRPr>
            </a:lvl4pPr>
            <a:lvl5pPr marL="1395829" indent="-299107" algn="l" defTabSz="586003" rtl="0" eaLnBrk="1" latinLnBrk="0" hangingPunct="1">
              <a:spcBef>
                <a:spcPts val="600"/>
              </a:spcBef>
              <a:buClrTx/>
              <a:buSzPct val="100000"/>
              <a:buFont typeface="Myriad Pro Light" panose="020B0403030403020204" pitchFamily="34" charset="0"/>
              <a:buChar char="-"/>
              <a:tabLst/>
              <a:defRPr sz="2400" b="0" i="0" kern="1200" baseline="0">
                <a:solidFill>
                  <a:schemeClr val="accent1"/>
                </a:solidFill>
                <a:latin typeface="Montserrat Light" charset="0"/>
                <a:ea typeface="Montserrat Light" charset="0"/>
                <a:cs typeface="Montserrat Light" charset="0"/>
              </a:defRPr>
            </a:lvl5pPr>
            <a:lvl6pPr marL="1609476" indent="-215680" algn="l" defTabSz="586003" rtl="0" eaLnBrk="1" latinLnBrk="0" hangingPunct="1">
              <a:spcBef>
                <a:spcPts val="448"/>
              </a:spcBef>
              <a:buClr>
                <a:schemeClr val="bg1">
                  <a:lumMod val="85000"/>
                </a:schemeClr>
              </a:buClr>
              <a:buSzPct val="70000"/>
              <a:buFont typeface="Lucida Grande"/>
              <a:buChar char="•"/>
              <a:defRPr sz="1467" b="0" i="0" kern="1200">
                <a:solidFill>
                  <a:schemeClr val="bg1">
                    <a:lumMod val="50000"/>
                  </a:schemeClr>
                </a:solidFill>
                <a:latin typeface="Myriad Pro Light"/>
                <a:ea typeface="+mn-ea"/>
                <a:cs typeface="Arial"/>
              </a:defRPr>
            </a:lvl6pPr>
            <a:lvl7pPr marL="3809023" indent="-293002" algn="l" defTabSz="586003" rtl="0" eaLnBrk="1" latinLnBrk="0" hangingPunct="1">
              <a:spcBef>
                <a:spcPct val="20000"/>
              </a:spcBef>
              <a:buFont typeface="Arial"/>
              <a:buChar char="•"/>
              <a:defRPr sz="2532" kern="1200">
                <a:solidFill>
                  <a:schemeClr val="tx1"/>
                </a:solidFill>
                <a:latin typeface="+mn-lt"/>
                <a:ea typeface="+mn-ea"/>
                <a:cs typeface="+mn-cs"/>
              </a:defRPr>
            </a:lvl7pPr>
            <a:lvl8pPr marL="4395027" indent="-293002" algn="l" defTabSz="586003" rtl="0" eaLnBrk="1" latinLnBrk="0" hangingPunct="1">
              <a:spcBef>
                <a:spcPct val="20000"/>
              </a:spcBef>
              <a:buFont typeface="Arial"/>
              <a:buChar char="•"/>
              <a:defRPr sz="2532" kern="1200">
                <a:solidFill>
                  <a:schemeClr val="tx1"/>
                </a:solidFill>
                <a:latin typeface="+mn-lt"/>
                <a:ea typeface="+mn-ea"/>
                <a:cs typeface="+mn-cs"/>
              </a:defRPr>
            </a:lvl8pPr>
            <a:lvl9pPr marL="4981028" indent="-293002" algn="l" defTabSz="586003" rtl="0" eaLnBrk="1" latinLnBrk="0" hangingPunct="1">
              <a:spcBef>
                <a:spcPct val="20000"/>
              </a:spcBef>
              <a:buFont typeface="Arial"/>
              <a:buChar char="•"/>
              <a:defRPr sz="2532" kern="1200">
                <a:solidFill>
                  <a:schemeClr val="tx1"/>
                </a:solidFill>
                <a:latin typeface="+mn-lt"/>
                <a:ea typeface="+mn-ea"/>
                <a:cs typeface="+mn-cs"/>
              </a:defRPr>
            </a:lvl9pPr>
          </a:lstStyle>
          <a:p>
            <a:pPr>
              <a:lnSpc>
                <a:spcPct val="110000"/>
              </a:lnSpc>
            </a:pPr>
            <a:r>
              <a:rPr lang="en-US" sz="2000" dirty="0">
                <a:solidFill>
                  <a:srgbClr val="FFFF00"/>
                </a:solidFill>
                <a:latin typeface="HeronSansCond Regular"/>
                <a:cs typeface="HeronSansCond Regular"/>
              </a:rPr>
              <a:t>YEARS</a:t>
            </a:r>
          </a:p>
          <a:p>
            <a:pPr>
              <a:lnSpc>
                <a:spcPct val="110000"/>
              </a:lnSpc>
            </a:pPr>
            <a:endParaRPr lang="en-US" sz="2000" dirty="0">
              <a:solidFill>
                <a:srgbClr val="FFFF00"/>
              </a:solidFill>
              <a:latin typeface="HeronSansCond Regular"/>
              <a:cs typeface="HeronSansCond Regular"/>
            </a:endParaRPr>
          </a:p>
          <a:p>
            <a:pPr>
              <a:lnSpc>
                <a:spcPct val="110000"/>
              </a:lnSpc>
            </a:pPr>
            <a:r>
              <a:rPr lang="en-US" sz="2000" dirty="0">
                <a:solidFill>
                  <a:srgbClr val="FFFF00"/>
                </a:solidFill>
                <a:latin typeface="HeronSansCond Regular"/>
                <a:cs typeface="HeronSansCond Regular"/>
              </a:rPr>
              <a:t>MONTHS</a:t>
            </a:r>
          </a:p>
          <a:p>
            <a:pPr>
              <a:lnSpc>
                <a:spcPct val="110000"/>
              </a:lnSpc>
            </a:pPr>
            <a:endParaRPr lang="en-US" sz="2000" dirty="0">
              <a:solidFill>
                <a:srgbClr val="FFFF00"/>
              </a:solidFill>
              <a:latin typeface="HeronSansCond Regular"/>
              <a:cs typeface="HeronSansCond Regular"/>
            </a:endParaRPr>
          </a:p>
          <a:p>
            <a:pPr>
              <a:lnSpc>
                <a:spcPct val="110000"/>
              </a:lnSpc>
            </a:pPr>
            <a:r>
              <a:rPr lang="en-US" sz="2000" dirty="0">
                <a:solidFill>
                  <a:srgbClr val="FFFF00"/>
                </a:solidFill>
                <a:latin typeface="HeronSansCond Regular"/>
                <a:cs typeface="HeronSansCond Regular"/>
              </a:rPr>
              <a:t>WEEKS</a:t>
            </a:r>
          </a:p>
          <a:p>
            <a:pPr>
              <a:lnSpc>
                <a:spcPct val="110000"/>
              </a:lnSpc>
            </a:pPr>
            <a:endParaRPr lang="en-US" sz="2000" dirty="0">
              <a:solidFill>
                <a:srgbClr val="FFFF00"/>
              </a:solidFill>
              <a:latin typeface="HeronSansCond Regular"/>
              <a:cs typeface="HeronSansCond Regular"/>
            </a:endParaRPr>
          </a:p>
          <a:p>
            <a:pPr>
              <a:lnSpc>
                <a:spcPct val="110000"/>
              </a:lnSpc>
            </a:pPr>
            <a:r>
              <a:rPr lang="en-US" sz="2000" dirty="0">
                <a:solidFill>
                  <a:srgbClr val="FFFF00"/>
                </a:solidFill>
                <a:latin typeface="HeronSansCond Regular"/>
                <a:cs typeface="HeronSansCond Regular"/>
              </a:rPr>
              <a:t>DAYS</a:t>
            </a:r>
          </a:p>
        </p:txBody>
      </p:sp>
      <p:sp>
        <p:nvSpPr>
          <p:cNvPr id="89" name="Text Placeholder 16">
            <a:extLst>
              <a:ext uri="{FF2B5EF4-FFF2-40B4-BE49-F238E27FC236}">
                <a16:creationId xmlns:a16="http://schemas.microsoft.com/office/drawing/2014/main" id="{3991D1F1-22DB-40DD-B589-F7A92B46B18E}"/>
              </a:ext>
            </a:extLst>
          </p:cNvPr>
          <p:cNvSpPr txBox="1">
            <a:spLocks/>
          </p:cNvSpPr>
          <p:nvPr/>
        </p:nvSpPr>
        <p:spPr>
          <a:xfrm>
            <a:off x="2352329" y="5824351"/>
            <a:ext cx="2013527" cy="787400"/>
          </a:xfrm>
          <a:prstGeom prst="rect">
            <a:avLst/>
          </a:prstGeom>
        </p:spPr>
        <p:txBody>
          <a:bodyPr anchor="t"/>
          <a:lstStyle>
            <a:lvl1pPr marL="117452" indent="-117452" algn="l" defTabSz="586003" rtl="0" eaLnBrk="1" latinLnBrk="0" hangingPunct="1">
              <a:spcBef>
                <a:spcPts val="1800"/>
              </a:spcBef>
              <a:buClrTx/>
              <a:buSzPct val="100000"/>
              <a:buFont typeface="Myriad Pro" panose="020B0503030403020204" pitchFamily="34" charset="0"/>
              <a:buChar char=" "/>
              <a:defRPr sz="2400" b="0" i="0" kern="1200">
                <a:solidFill>
                  <a:schemeClr val="accent1"/>
                </a:solidFill>
                <a:latin typeface="+mn-lt"/>
                <a:ea typeface="Montserrat Light" charset="0"/>
                <a:cs typeface="Montserrat Light" charset="0"/>
              </a:defRPr>
            </a:lvl1pPr>
            <a:lvl2pPr marL="586003" indent="-288930" algn="l" defTabSz="586003" rtl="0" eaLnBrk="1" latinLnBrk="0" hangingPunct="1">
              <a:spcBef>
                <a:spcPts val="600"/>
              </a:spcBef>
              <a:buClrTx/>
              <a:buSzPct val="100000"/>
              <a:buFont typeface="Lucida Grande"/>
              <a:buChar char="-"/>
              <a:defRPr sz="2400" b="0" i="0" kern="1200">
                <a:solidFill>
                  <a:schemeClr val="accent1"/>
                </a:solidFill>
                <a:latin typeface="Montserrat Light" charset="0"/>
                <a:ea typeface="Montserrat Light" charset="0"/>
                <a:cs typeface="Montserrat Light" charset="0"/>
              </a:defRPr>
            </a:lvl2pPr>
            <a:lvl3pPr marL="883074" indent="-286898" algn="l" defTabSz="586003" rtl="0" eaLnBrk="1" latinLnBrk="0" hangingPunct="1">
              <a:spcBef>
                <a:spcPts val="600"/>
              </a:spcBef>
              <a:buClrTx/>
              <a:buSzPct val="100000"/>
              <a:buFont typeface="Lucida Grande"/>
              <a:buChar char="•"/>
              <a:defRPr sz="2400" b="0" i="0" kern="1200">
                <a:solidFill>
                  <a:schemeClr val="accent1"/>
                </a:solidFill>
                <a:latin typeface="Montserrat Light" charset="0"/>
                <a:ea typeface="Montserrat Light" charset="0"/>
                <a:cs typeface="Montserrat Light" charset="0"/>
              </a:defRPr>
            </a:lvl3pPr>
            <a:lvl4pPr marL="1096724" indent="-213648" algn="l" defTabSz="586003" rtl="0" eaLnBrk="1" latinLnBrk="0" hangingPunct="1">
              <a:spcBef>
                <a:spcPts val="600"/>
              </a:spcBef>
              <a:buClrTx/>
              <a:buSzPct val="100000"/>
              <a:buFont typeface="Wingdings" panose="05000000000000000000" pitchFamily="2" charset="2"/>
              <a:buChar char="§"/>
              <a:defRPr sz="2400" b="0" i="0" kern="1200" baseline="0">
                <a:solidFill>
                  <a:schemeClr val="accent1"/>
                </a:solidFill>
                <a:latin typeface="Montserrat Light" charset="0"/>
                <a:ea typeface="Montserrat Light" charset="0"/>
                <a:cs typeface="Montserrat Light" charset="0"/>
              </a:defRPr>
            </a:lvl4pPr>
            <a:lvl5pPr marL="1395829" indent="-299107" algn="l" defTabSz="586003" rtl="0" eaLnBrk="1" latinLnBrk="0" hangingPunct="1">
              <a:spcBef>
                <a:spcPts val="600"/>
              </a:spcBef>
              <a:buClrTx/>
              <a:buSzPct val="100000"/>
              <a:buFont typeface="Myriad Pro Light" panose="020B0403030403020204" pitchFamily="34" charset="0"/>
              <a:buChar char="-"/>
              <a:tabLst/>
              <a:defRPr sz="2400" b="0" i="0" kern="1200" baseline="0">
                <a:solidFill>
                  <a:schemeClr val="accent1"/>
                </a:solidFill>
                <a:latin typeface="Montserrat Light" charset="0"/>
                <a:ea typeface="Montserrat Light" charset="0"/>
                <a:cs typeface="Montserrat Light" charset="0"/>
              </a:defRPr>
            </a:lvl5pPr>
            <a:lvl6pPr marL="1609476" indent="-215680" algn="l" defTabSz="586003" rtl="0" eaLnBrk="1" latinLnBrk="0" hangingPunct="1">
              <a:spcBef>
                <a:spcPts val="448"/>
              </a:spcBef>
              <a:buClr>
                <a:schemeClr val="bg1">
                  <a:lumMod val="85000"/>
                </a:schemeClr>
              </a:buClr>
              <a:buSzPct val="70000"/>
              <a:buFont typeface="Lucida Grande"/>
              <a:buChar char="•"/>
              <a:defRPr sz="1467" b="0" i="0" kern="1200">
                <a:solidFill>
                  <a:schemeClr val="bg1">
                    <a:lumMod val="50000"/>
                  </a:schemeClr>
                </a:solidFill>
                <a:latin typeface="Myriad Pro Light"/>
                <a:ea typeface="+mn-ea"/>
                <a:cs typeface="Arial"/>
              </a:defRPr>
            </a:lvl6pPr>
            <a:lvl7pPr marL="3809023" indent="-293002" algn="l" defTabSz="586003" rtl="0" eaLnBrk="1" latinLnBrk="0" hangingPunct="1">
              <a:spcBef>
                <a:spcPct val="20000"/>
              </a:spcBef>
              <a:buFont typeface="Arial"/>
              <a:buChar char="•"/>
              <a:defRPr sz="2532" kern="1200">
                <a:solidFill>
                  <a:schemeClr val="tx1"/>
                </a:solidFill>
                <a:latin typeface="+mn-lt"/>
                <a:ea typeface="+mn-ea"/>
                <a:cs typeface="+mn-cs"/>
              </a:defRPr>
            </a:lvl7pPr>
            <a:lvl8pPr marL="4395027" indent="-293002" algn="l" defTabSz="586003" rtl="0" eaLnBrk="1" latinLnBrk="0" hangingPunct="1">
              <a:spcBef>
                <a:spcPct val="20000"/>
              </a:spcBef>
              <a:buFont typeface="Arial"/>
              <a:buChar char="•"/>
              <a:defRPr sz="2532" kern="1200">
                <a:solidFill>
                  <a:schemeClr val="tx1"/>
                </a:solidFill>
                <a:latin typeface="+mn-lt"/>
                <a:ea typeface="+mn-ea"/>
                <a:cs typeface="+mn-cs"/>
              </a:defRPr>
            </a:lvl8pPr>
            <a:lvl9pPr marL="4981028" indent="-293002" algn="l" defTabSz="586003" rtl="0" eaLnBrk="1" latinLnBrk="0" hangingPunct="1">
              <a:spcBef>
                <a:spcPct val="20000"/>
              </a:spcBef>
              <a:buFont typeface="Arial"/>
              <a:buChar char="•"/>
              <a:defRPr sz="2532" kern="1200">
                <a:solidFill>
                  <a:schemeClr val="tx1"/>
                </a:solidFill>
                <a:latin typeface="+mn-lt"/>
                <a:ea typeface="+mn-ea"/>
                <a:cs typeface="+mn-cs"/>
              </a:defRPr>
            </a:lvl9pPr>
          </a:lstStyle>
          <a:p>
            <a:pPr algn="ctr">
              <a:lnSpc>
                <a:spcPct val="110000"/>
              </a:lnSpc>
            </a:pPr>
            <a:r>
              <a:rPr lang="en-US" sz="2000" dirty="0">
                <a:solidFill>
                  <a:srgbClr val="FFFF00"/>
                </a:solidFill>
                <a:latin typeface="HeronSansCond Regular"/>
                <a:cs typeface="HeronSansCond Regular"/>
              </a:rPr>
              <a:t>CHANGES  WITH</a:t>
            </a:r>
            <a:br>
              <a:rPr lang="en-US" sz="2000" dirty="0">
                <a:solidFill>
                  <a:srgbClr val="FFFF00"/>
                </a:solidFill>
                <a:latin typeface="HeronSansCond Regular"/>
                <a:cs typeface="HeronSansCond Regular"/>
              </a:rPr>
            </a:br>
            <a:r>
              <a:rPr lang="en-US" sz="2000" dirty="0">
                <a:solidFill>
                  <a:srgbClr val="FFFF00"/>
                </a:solidFill>
                <a:latin typeface="HeronSansCond Regular"/>
                <a:cs typeface="HeronSansCond Regular"/>
              </a:rPr>
              <a:t>A  DEPLOYMENT</a:t>
            </a:r>
          </a:p>
        </p:txBody>
      </p:sp>
      <p:sp>
        <p:nvSpPr>
          <p:cNvPr id="90" name="Text Placeholder 16">
            <a:extLst>
              <a:ext uri="{FF2B5EF4-FFF2-40B4-BE49-F238E27FC236}">
                <a16:creationId xmlns:a16="http://schemas.microsoft.com/office/drawing/2014/main" id="{8CE5E802-3B5D-4C99-B27B-C3B2BA3231C2}"/>
              </a:ext>
            </a:extLst>
          </p:cNvPr>
          <p:cNvSpPr txBox="1">
            <a:spLocks/>
          </p:cNvSpPr>
          <p:nvPr/>
        </p:nvSpPr>
        <p:spPr>
          <a:xfrm>
            <a:off x="4674119" y="5824351"/>
            <a:ext cx="2662384" cy="787400"/>
          </a:xfrm>
          <a:prstGeom prst="rect">
            <a:avLst/>
          </a:prstGeom>
        </p:spPr>
        <p:txBody>
          <a:bodyPr anchor="t"/>
          <a:lstStyle>
            <a:lvl1pPr marL="117452" indent="-117452" algn="l" defTabSz="586003" rtl="0" eaLnBrk="1" latinLnBrk="0" hangingPunct="1">
              <a:spcBef>
                <a:spcPts val="1800"/>
              </a:spcBef>
              <a:buClrTx/>
              <a:buSzPct val="100000"/>
              <a:buFont typeface="Myriad Pro" panose="020B0503030403020204" pitchFamily="34" charset="0"/>
              <a:buChar char=" "/>
              <a:defRPr sz="2400" b="0" i="0" kern="1200">
                <a:solidFill>
                  <a:schemeClr val="accent1"/>
                </a:solidFill>
                <a:latin typeface="+mn-lt"/>
                <a:ea typeface="Montserrat Light" charset="0"/>
                <a:cs typeface="Montserrat Light" charset="0"/>
              </a:defRPr>
            </a:lvl1pPr>
            <a:lvl2pPr marL="586003" indent="-288930" algn="l" defTabSz="586003" rtl="0" eaLnBrk="1" latinLnBrk="0" hangingPunct="1">
              <a:spcBef>
                <a:spcPts val="600"/>
              </a:spcBef>
              <a:buClrTx/>
              <a:buSzPct val="100000"/>
              <a:buFont typeface="Lucida Grande"/>
              <a:buChar char="-"/>
              <a:defRPr sz="2400" b="0" i="0" kern="1200">
                <a:solidFill>
                  <a:schemeClr val="accent1"/>
                </a:solidFill>
                <a:latin typeface="Montserrat Light" charset="0"/>
                <a:ea typeface="Montserrat Light" charset="0"/>
                <a:cs typeface="Montserrat Light" charset="0"/>
              </a:defRPr>
            </a:lvl2pPr>
            <a:lvl3pPr marL="883074" indent="-286898" algn="l" defTabSz="586003" rtl="0" eaLnBrk="1" latinLnBrk="0" hangingPunct="1">
              <a:spcBef>
                <a:spcPts val="600"/>
              </a:spcBef>
              <a:buClrTx/>
              <a:buSzPct val="100000"/>
              <a:buFont typeface="Lucida Grande"/>
              <a:buChar char="•"/>
              <a:defRPr sz="2400" b="0" i="0" kern="1200">
                <a:solidFill>
                  <a:schemeClr val="accent1"/>
                </a:solidFill>
                <a:latin typeface="Montserrat Light" charset="0"/>
                <a:ea typeface="Montserrat Light" charset="0"/>
                <a:cs typeface="Montserrat Light" charset="0"/>
              </a:defRPr>
            </a:lvl3pPr>
            <a:lvl4pPr marL="1096724" indent="-213648" algn="l" defTabSz="586003" rtl="0" eaLnBrk="1" latinLnBrk="0" hangingPunct="1">
              <a:spcBef>
                <a:spcPts val="600"/>
              </a:spcBef>
              <a:buClrTx/>
              <a:buSzPct val="100000"/>
              <a:buFont typeface="Wingdings" panose="05000000000000000000" pitchFamily="2" charset="2"/>
              <a:buChar char="§"/>
              <a:defRPr sz="2400" b="0" i="0" kern="1200" baseline="0">
                <a:solidFill>
                  <a:schemeClr val="accent1"/>
                </a:solidFill>
                <a:latin typeface="Montserrat Light" charset="0"/>
                <a:ea typeface="Montserrat Light" charset="0"/>
                <a:cs typeface="Montserrat Light" charset="0"/>
              </a:defRPr>
            </a:lvl4pPr>
            <a:lvl5pPr marL="1395829" indent="-299107" algn="l" defTabSz="586003" rtl="0" eaLnBrk="1" latinLnBrk="0" hangingPunct="1">
              <a:spcBef>
                <a:spcPts val="600"/>
              </a:spcBef>
              <a:buClrTx/>
              <a:buSzPct val="100000"/>
              <a:buFont typeface="Myriad Pro Light" panose="020B0403030403020204" pitchFamily="34" charset="0"/>
              <a:buChar char="-"/>
              <a:tabLst/>
              <a:defRPr sz="2400" b="0" i="0" kern="1200" baseline="0">
                <a:solidFill>
                  <a:schemeClr val="accent1"/>
                </a:solidFill>
                <a:latin typeface="Montserrat Light" charset="0"/>
                <a:ea typeface="Montserrat Light" charset="0"/>
                <a:cs typeface="Montserrat Light" charset="0"/>
              </a:defRPr>
            </a:lvl5pPr>
            <a:lvl6pPr marL="1609476" indent="-215680" algn="l" defTabSz="586003" rtl="0" eaLnBrk="1" latinLnBrk="0" hangingPunct="1">
              <a:spcBef>
                <a:spcPts val="448"/>
              </a:spcBef>
              <a:buClr>
                <a:schemeClr val="bg1">
                  <a:lumMod val="85000"/>
                </a:schemeClr>
              </a:buClr>
              <a:buSzPct val="70000"/>
              <a:buFont typeface="Lucida Grande"/>
              <a:buChar char="•"/>
              <a:defRPr sz="1467" b="0" i="0" kern="1200">
                <a:solidFill>
                  <a:schemeClr val="bg1">
                    <a:lumMod val="50000"/>
                  </a:schemeClr>
                </a:solidFill>
                <a:latin typeface="Myriad Pro Light"/>
                <a:ea typeface="+mn-ea"/>
                <a:cs typeface="Arial"/>
              </a:defRPr>
            </a:lvl6pPr>
            <a:lvl7pPr marL="3809023" indent="-293002" algn="l" defTabSz="586003" rtl="0" eaLnBrk="1" latinLnBrk="0" hangingPunct="1">
              <a:spcBef>
                <a:spcPct val="20000"/>
              </a:spcBef>
              <a:buFont typeface="Arial"/>
              <a:buChar char="•"/>
              <a:defRPr sz="2532" kern="1200">
                <a:solidFill>
                  <a:schemeClr val="tx1"/>
                </a:solidFill>
                <a:latin typeface="+mn-lt"/>
                <a:ea typeface="+mn-ea"/>
                <a:cs typeface="+mn-cs"/>
              </a:defRPr>
            </a:lvl7pPr>
            <a:lvl8pPr marL="4395027" indent="-293002" algn="l" defTabSz="586003" rtl="0" eaLnBrk="1" latinLnBrk="0" hangingPunct="1">
              <a:spcBef>
                <a:spcPct val="20000"/>
              </a:spcBef>
              <a:buFont typeface="Arial"/>
              <a:buChar char="•"/>
              <a:defRPr sz="2532" kern="1200">
                <a:solidFill>
                  <a:schemeClr val="tx1"/>
                </a:solidFill>
                <a:latin typeface="+mn-lt"/>
                <a:ea typeface="+mn-ea"/>
                <a:cs typeface="+mn-cs"/>
              </a:defRPr>
            </a:lvl8pPr>
            <a:lvl9pPr marL="4981028" indent="-293002" algn="l" defTabSz="586003" rtl="0" eaLnBrk="1" latinLnBrk="0" hangingPunct="1">
              <a:spcBef>
                <a:spcPct val="20000"/>
              </a:spcBef>
              <a:buFont typeface="Arial"/>
              <a:buChar char="•"/>
              <a:defRPr sz="2532" kern="1200">
                <a:solidFill>
                  <a:schemeClr val="tx1"/>
                </a:solidFill>
                <a:latin typeface="+mn-lt"/>
                <a:ea typeface="+mn-ea"/>
                <a:cs typeface="+mn-cs"/>
              </a:defRPr>
            </a:lvl9pPr>
          </a:lstStyle>
          <a:p>
            <a:pPr algn="ctr">
              <a:lnSpc>
                <a:spcPct val="110000"/>
              </a:lnSpc>
            </a:pPr>
            <a:r>
              <a:rPr lang="en-US" sz="2000" dirty="0">
                <a:solidFill>
                  <a:srgbClr val="FFFF00"/>
                </a:solidFill>
                <a:latin typeface="HeronSansCond Regular"/>
                <a:cs typeface="HeronSansCond Regular"/>
              </a:rPr>
              <a:t>CHANGES  WITH  RUNTIME  </a:t>
            </a:r>
            <a:br>
              <a:rPr lang="en-US" sz="2000" dirty="0">
                <a:solidFill>
                  <a:srgbClr val="FFFF00"/>
                </a:solidFill>
                <a:latin typeface="HeronSansCond Regular"/>
                <a:cs typeface="HeronSansCond Regular"/>
              </a:rPr>
            </a:br>
            <a:r>
              <a:rPr lang="en-US" sz="2000" dirty="0">
                <a:solidFill>
                  <a:srgbClr val="FFFF00"/>
                </a:solidFill>
                <a:latin typeface="HeronSansCond Regular"/>
                <a:cs typeface="HeronSansCond Regular"/>
              </a:rPr>
              <a:t>RE-CONFIGURATION</a:t>
            </a:r>
          </a:p>
        </p:txBody>
      </p:sp>
      <p:sp>
        <p:nvSpPr>
          <p:cNvPr id="92" name="Text Placeholder 16">
            <a:extLst>
              <a:ext uri="{FF2B5EF4-FFF2-40B4-BE49-F238E27FC236}">
                <a16:creationId xmlns:a16="http://schemas.microsoft.com/office/drawing/2014/main" id="{9D5594C8-E9B2-4EEF-825B-CEB48EA01DEE}"/>
              </a:ext>
            </a:extLst>
          </p:cNvPr>
          <p:cNvSpPr txBox="1">
            <a:spLocks/>
          </p:cNvSpPr>
          <p:nvPr/>
        </p:nvSpPr>
        <p:spPr>
          <a:xfrm>
            <a:off x="7644766" y="5824351"/>
            <a:ext cx="2013527" cy="787400"/>
          </a:xfrm>
          <a:prstGeom prst="rect">
            <a:avLst/>
          </a:prstGeom>
        </p:spPr>
        <p:txBody>
          <a:bodyPr anchor="t"/>
          <a:lstStyle>
            <a:lvl1pPr marL="117452" indent="-117452" algn="l" defTabSz="586003" rtl="0" eaLnBrk="1" latinLnBrk="0" hangingPunct="1">
              <a:spcBef>
                <a:spcPts val="1800"/>
              </a:spcBef>
              <a:buClrTx/>
              <a:buSzPct val="100000"/>
              <a:buFont typeface="Myriad Pro" panose="020B0503030403020204" pitchFamily="34" charset="0"/>
              <a:buChar char=" "/>
              <a:defRPr sz="2400" b="0" i="0" kern="1200">
                <a:solidFill>
                  <a:schemeClr val="accent1"/>
                </a:solidFill>
                <a:latin typeface="+mn-lt"/>
                <a:ea typeface="Montserrat Light" charset="0"/>
                <a:cs typeface="Montserrat Light" charset="0"/>
              </a:defRPr>
            </a:lvl1pPr>
            <a:lvl2pPr marL="586003" indent="-288930" algn="l" defTabSz="586003" rtl="0" eaLnBrk="1" latinLnBrk="0" hangingPunct="1">
              <a:spcBef>
                <a:spcPts val="600"/>
              </a:spcBef>
              <a:buClrTx/>
              <a:buSzPct val="100000"/>
              <a:buFont typeface="Lucida Grande"/>
              <a:buChar char="-"/>
              <a:defRPr sz="2400" b="0" i="0" kern="1200">
                <a:solidFill>
                  <a:schemeClr val="accent1"/>
                </a:solidFill>
                <a:latin typeface="Montserrat Light" charset="0"/>
                <a:ea typeface="Montserrat Light" charset="0"/>
                <a:cs typeface="Montserrat Light" charset="0"/>
              </a:defRPr>
            </a:lvl2pPr>
            <a:lvl3pPr marL="883074" indent="-286898" algn="l" defTabSz="586003" rtl="0" eaLnBrk="1" latinLnBrk="0" hangingPunct="1">
              <a:spcBef>
                <a:spcPts val="600"/>
              </a:spcBef>
              <a:buClrTx/>
              <a:buSzPct val="100000"/>
              <a:buFont typeface="Lucida Grande"/>
              <a:buChar char="•"/>
              <a:defRPr sz="2400" b="0" i="0" kern="1200">
                <a:solidFill>
                  <a:schemeClr val="accent1"/>
                </a:solidFill>
                <a:latin typeface="Montserrat Light" charset="0"/>
                <a:ea typeface="Montserrat Light" charset="0"/>
                <a:cs typeface="Montserrat Light" charset="0"/>
              </a:defRPr>
            </a:lvl3pPr>
            <a:lvl4pPr marL="1096724" indent="-213648" algn="l" defTabSz="586003" rtl="0" eaLnBrk="1" latinLnBrk="0" hangingPunct="1">
              <a:spcBef>
                <a:spcPts val="600"/>
              </a:spcBef>
              <a:buClrTx/>
              <a:buSzPct val="100000"/>
              <a:buFont typeface="Wingdings" panose="05000000000000000000" pitchFamily="2" charset="2"/>
              <a:buChar char="§"/>
              <a:defRPr sz="2400" b="0" i="0" kern="1200" baseline="0">
                <a:solidFill>
                  <a:schemeClr val="accent1"/>
                </a:solidFill>
                <a:latin typeface="Montserrat Light" charset="0"/>
                <a:ea typeface="Montserrat Light" charset="0"/>
                <a:cs typeface="Montserrat Light" charset="0"/>
              </a:defRPr>
            </a:lvl4pPr>
            <a:lvl5pPr marL="1395829" indent="-299107" algn="l" defTabSz="586003" rtl="0" eaLnBrk="1" latinLnBrk="0" hangingPunct="1">
              <a:spcBef>
                <a:spcPts val="600"/>
              </a:spcBef>
              <a:buClrTx/>
              <a:buSzPct val="100000"/>
              <a:buFont typeface="Myriad Pro Light" panose="020B0403030403020204" pitchFamily="34" charset="0"/>
              <a:buChar char="-"/>
              <a:tabLst/>
              <a:defRPr sz="2400" b="0" i="0" kern="1200" baseline="0">
                <a:solidFill>
                  <a:schemeClr val="accent1"/>
                </a:solidFill>
                <a:latin typeface="Montserrat Light" charset="0"/>
                <a:ea typeface="Montserrat Light" charset="0"/>
                <a:cs typeface="Montserrat Light" charset="0"/>
              </a:defRPr>
            </a:lvl5pPr>
            <a:lvl6pPr marL="1609476" indent="-215680" algn="l" defTabSz="586003" rtl="0" eaLnBrk="1" latinLnBrk="0" hangingPunct="1">
              <a:spcBef>
                <a:spcPts val="448"/>
              </a:spcBef>
              <a:buClr>
                <a:schemeClr val="bg1">
                  <a:lumMod val="85000"/>
                </a:schemeClr>
              </a:buClr>
              <a:buSzPct val="70000"/>
              <a:buFont typeface="Lucida Grande"/>
              <a:buChar char="•"/>
              <a:defRPr sz="1467" b="0" i="0" kern="1200">
                <a:solidFill>
                  <a:schemeClr val="bg1">
                    <a:lumMod val="50000"/>
                  </a:schemeClr>
                </a:solidFill>
                <a:latin typeface="Myriad Pro Light"/>
                <a:ea typeface="+mn-ea"/>
                <a:cs typeface="Arial"/>
              </a:defRPr>
            </a:lvl6pPr>
            <a:lvl7pPr marL="3809023" indent="-293002" algn="l" defTabSz="586003" rtl="0" eaLnBrk="1" latinLnBrk="0" hangingPunct="1">
              <a:spcBef>
                <a:spcPct val="20000"/>
              </a:spcBef>
              <a:buFont typeface="Arial"/>
              <a:buChar char="•"/>
              <a:defRPr sz="2532" kern="1200">
                <a:solidFill>
                  <a:schemeClr val="tx1"/>
                </a:solidFill>
                <a:latin typeface="+mn-lt"/>
                <a:ea typeface="+mn-ea"/>
                <a:cs typeface="+mn-cs"/>
              </a:defRPr>
            </a:lvl7pPr>
            <a:lvl8pPr marL="4395027" indent="-293002" algn="l" defTabSz="586003" rtl="0" eaLnBrk="1" latinLnBrk="0" hangingPunct="1">
              <a:spcBef>
                <a:spcPct val="20000"/>
              </a:spcBef>
              <a:buFont typeface="Arial"/>
              <a:buChar char="•"/>
              <a:defRPr sz="2532" kern="1200">
                <a:solidFill>
                  <a:schemeClr val="tx1"/>
                </a:solidFill>
                <a:latin typeface="+mn-lt"/>
                <a:ea typeface="+mn-ea"/>
                <a:cs typeface="+mn-cs"/>
              </a:defRPr>
            </a:lvl8pPr>
            <a:lvl9pPr marL="4981028" indent="-293002" algn="l" defTabSz="586003" rtl="0" eaLnBrk="1" latinLnBrk="0" hangingPunct="1">
              <a:spcBef>
                <a:spcPct val="20000"/>
              </a:spcBef>
              <a:buFont typeface="Arial"/>
              <a:buChar char="•"/>
              <a:defRPr sz="2532" kern="1200">
                <a:solidFill>
                  <a:schemeClr val="tx1"/>
                </a:solidFill>
                <a:latin typeface="+mn-lt"/>
                <a:ea typeface="+mn-ea"/>
                <a:cs typeface="+mn-cs"/>
              </a:defRPr>
            </a:lvl9pPr>
          </a:lstStyle>
          <a:p>
            <a:pPr algn="ctr">
              <a:lnSpc>
                <a:spcPct val="110000"/>
              </a:lnSpc>
            </a:pPr>
            <a:r>
              <a:rPr lang="en-US" sz="2000" dirty="0">
                <a:solidFill>
                  <a:srgbClr val="FFFF00"/>
                </a:solidFill>
                <a:latin typeface="HeronSansCond Regular"/>
                <a:cs typeface="HeronSansCond Regular"/>
              </a:rPr>
              <a:t>CHANGES  WITH</a:t>
            </a:r>
            <a:br>
              <a:rPr lang="en-US" sz="2000" dirty="0">
                <a:solidFill>
                  <a:srgbClr val="FFFF00"/>
                </a:solidFill>
                <a:latin typeface="HeronSansCond Regular"/>
                <a:cs typeface="HeronSansCond Regular"/>
              </a:rPr>
            </a:br>
            <a:r>
              <a:rPr lang="en-US" sz="2000" dirty="0">
                <a:solidFill>
                  <a:srgbClr val="FFFF00"/>
                </a:solidFill>
                <a:latin typeface="HeronSansCond Regular"/>
                <a:cs typeface="HeronSansCond Regular"/>
              </a:rPr>
              <a:t>EACH  REQUEST</a:t>
            </a:r>
          </a:p>
        </p:txBody>
      </p:sp>
      <p:sp>
        <p:nvSpPr>
          <p:cNvPr id="93" name="Text Placeholder 16">
            <a:extLst>
              <a:ext uri="{FF2B5EF4-FFF2-40B4-BE49-F238E27FC236}">
                <a16:creationId xmlns:a16="http://schemas.microsoft.com/office/drawing/2014/main" id="{64C1DD7B-F389-4CA8-B76C-68D61D321D83}"/>
              </a:ext>
            </a:extLst>
          </p:cNvPr>
          <p:cNvSpPr txBox="1">
            <a:spLocks/>
          </p:cNvSpPr>
          <p:nvPr/>
        </p:nvSpPr>
        <p:spPr>
          <a:xfrm>
            <a:off x="3148965" y="4254172"/>
            <a:ext cx="2013527" cy="787400"/>
          </a:xfrm>
          <a:prstGeom prst="rect">
            <a:avLst/>
          </a:prstGeom>
        </p:spPr>
        <p:txBody>
          <a:bodyPr anchor="t"/>
          <a:lstStyle>
            <a:lvl1pPr marL="117452" indent="-117452" algn="l" defTabSz="586003" rtl="0" eaLnBrk="1" latinLnBrk="0" hangingPunct="1">
              <a:spcBef>
                <a:spcPts val="1800"/>
              </a:spcBef>
              <a:buClrTx/>
              <a:buSzPct val="100000"/>
              <a:buFont typeface="Myriad Pro" panose="020B0503030403020204" pitchFamily="34" charset="0"/>
              <a:buChar char=" "/>
              <a:defRPr sz="2400" b="0" i="0" kern="1200">
                <a:solidFill>
                  <a:schemeClr val="accent1"/>
                </a:solidFill>
                <a:latin typeface="+mn-lt"/>
                <a:ea typeface="Montserrat Light" charset="0"/>
                <a:cs typeface="Montserrat Light" charset="0"/>
              </a:defRPr>
            </a:lvl1pPr>
            <a:lvl2pPr marL="586003" indent="-288930" algn="l" defTabSz="586003" rtl="0" eaLnBrk="1" latinLnBrk="0" hangingPunct="1">
              <a:spcBef>
                <a:spcPts val="600"/>
              </a:spcBef>
              <a:buClrTx/>
              <a:buSzPct val="100000"/>
              <a:buFont typeface="Lucida Grande"/>
              <a:buChar char="-"/>
              <a:defRPr sz="2400" b="0" i="0" kern="1200">
                <a:solidFill>
                  <a:schemeClr val="accent1"/>
                </a:solidFill>
                <a:latin typeface="Montserrat Light" charset="0"/>
                <a:ea typeface="Montserrat Light" charset="0"/>
                <a:cs typeface="Montserrat Light" charset="0"/>
              </a:defRPr>
            </a:lvl2pPr>
            <a:lvl3pPr marL="883074" indent="-286898" algn="l" defTabSz="586003" rtl="0" eaLnBrk="1" latinLnBrk="0" hangingPunct="1">
              <a:spcBef>
                <a:spcPts val="600"/>
              </a:spcBef>
              <a:buClrTx/>
              <a:buSzPct val="100000"/>
              <a:buFont typeface="Lucida Grande"/>
              <a:buChar char="•"/>
              <a:defRPr sz="2400" b="0" i="0" kern="1200">
                <a:solidFill>
                  <a:schemeClr val="accent1"/>
                </a:solidFill>
                <a:latin typeface="Montserrat Light" charset="0"/>
                <a:ea typeface="Montserrat Light" charset="0"/>
                <a:cs typeface="Montserrat Light" charset="0"/>
              </a:defRPr>
            </a:lvl3pPr>
            <a:lvl4pPr marL="1096724" indent="-213648" algn="l" defTabSz="586003" rtl="0" eaLnBrk="1" latinLnBrk="0" hangingPunct="1">
              <a:spcBef>
                <a:spcPts val="600"/>
              </a:spcBef>
              <a:buClrTx/>
              <a:buSzPct val="100000"/>
              <a:buFont typeface="Wingdings" panose="05000000000000000000" pitchFamily="2" charset="2"/>
              <a:buChar char="§"/>
              <a:defRPr sz="2400" b="0" i="0" kern="1200" baseline="0">
                <a:solidFill>
                  <a:schemeClr val="accent1"/>
                </a:solidFill>
                <a:latin typeface="Montserrat Light" charset="0"/>
                <a:ea typeface="Montserrat Light" charset="0"/>
                <a:cs typeface="Montserrat Light" charset="0"/>
              </a:defRPr>
            </a:lvl4pPr>
            <a:lvl5pPr marL="1395829" indent="-299107" algn="l" defTabSz="586003" rtl="0" eaLnBrk="1" latinLnBrk="0" hangingPunct="1">
              <a:spcBef>
                <a:spcPts val="600"/>
              </a:spcBef>
              <a:buClrTx/>
              <a:buSzPct val="100000"/>
              <a:buFont typeface="Myriad Pro Light" panose="020B0403030403020204" pitchFamily="34" charset="0"/>
              <a:buChar char="-"/>
              <a:tabLst/>
              <a:defRPr sz="2400" b="0" i="0" kern="1200" baseline="0">
                <a:solidFill>
                  <a:schemeClr val="accent1"/>
                </a:solidFill>
                <a:latin typeface="Montserrat Light" charset="0"/>
                <a:ea typeface="Montserrat Light" charset="0"/>
                <a:cs typeface="Montserrat Light" charset="0"/>
              </a:defRPr>
            </a:lvl5pPr>
            <a:lvl6pPr marL="1609476" indent="-215680" algn="l" defTabSz="586003" rtl="0" eaLnBrk="1" latinLnBrk="0" hangingPunct="1">
              <a:spcBef>
                <a:spcPts val="448"/>
              </a:spcBef>
              <a:buClr>
                <a:schemeClr val="bg1">
                  <a:lumMod val="85000"/>
                </a:schemeClr>
              </a:buClr>
              <a:buSzPct val="70000"/>
              <a:buFont typeface="Lucida Grande"/>
              <a:buChar char="•"/>
              <a:defRPr sz="1467" b="0" i="0" kern="1200">
                <a:solidFill>
                  <a:schemeClr val="bg1">
                    <a:lumMod val="50000"/>
                  </a:schemeClr>
                </a:solidFill>
                <a:latin typeface="Myriad Pro Light"/>
                <a:ea typeface="+mn-ea"/>
                <a:cs typeface="Arial"/>
              </a:defRPr>
            </a:lvl6pPr>
            <a:lvl7pPr marL="3809023" indent="-293002" algn="l" defTabSz="586003" rtl="0" eaLnBrk="1" latinLnBrk="0" hangingPunct="1">
              <a:spcBef>
                <a:spcPct val="20000"/>
              </a:spcBef>
              <a:buFont typeface="Arial"/>
              <a:buChar char="•"/>
              <a:defRPr sz="2532" kern="1200">
                <a:solidFill>
                  <a:schemeClr val="tx1"/>
                </a:solidFill>
                <a:latin typeface="+mn-lt"/>
                <a:ea typeface="+mn-ea"/>
                <a:cs typeface="+mn-cs"/>
              </a:defRPr>
            </a:lvl7pPr>
            <a:lvl8pPr marL="4395027" indent="-293002" algn="l" defTabSz="586003" rtl="0" eaLnBrk="1" latinLnBrk="0" hangingPunct="1">
              <a:spcBef>
                <a:spcPct val="20000"/>
              </a:spcBef>
              <a:buFont typeface="Arial"/>
              <a:buChar char="•"/>
              <a:defRPr sz="2532" kern="1200">
                <a:solidFill>
                  <a:schemeClr val="tx1"/>
                </a:solidFill>
                <a:latin typeface="+mn-lt"/>
                <a:ea typeface="+mn-ea"/>
                <a:cs typeface="+mn-cs"/>
              </a:defRPr>
            </a:lvl8pPr>
            <a:lvl9pPr marL="4981028" indent="-293002" algn="l" defTabSz="586003" rtl="0" eaLnBrk="1" latinLnBrk="0" hangingPunct="1">
              <a:spcBef>
                <a:spcPct val="20000"/>
              </a:spcBef>
              <a:buFont typeface="Arial"/>
              <a:buChar char="•"/>
              <a:defRPr sz="2532" kern="1200">
                <a:solidFill>
                  <a:schemeClr val="tx1"/>
                </a:solidFill>
                <a:latin typeface="+mn-lt"/>
                <a:ea typeface="+mn-ea"/>
                <a:cs typeface="+mn-cs"/>
              </a:defRPr>
            </a:lvl9pPr>
          </a:lstStyle>
          <a:p>
            <a:pPr algn="ctr">
              <a:lnSpc>
                <a:spcPct val="110000"/>
              </a:lnSpc>
            </a:pPr>
            <a:r>
              <a:rPr lang="en-US" sz="1600" dirty="0">
                <a:solidFill>
                  <a:srgbClr val="39FAFF"/>
                </a:solidFill>
                <a:latin typeface="HeronSansCond Regular"/>
                <a:cs typeface="HeronSansCond Regular"/>
              </a:rPr>
              <a:t>RELEASE  TOGGLES</a:t>
            </a:r>
          </a:p>
        </p:txBody>
      </p:sp>
      <p:sp>
        <p:nvSpPr>
          <p:cNvPr id="94" name="Text Placeholder 16">
            <a:extLst>
              <a:ext uri="{FF2B5EF4-FFF2-40B4-BE49-F238E27FC236}">
                <a16:creationId xmlns:a16="http://schemas.microsoft.com/office/drawing/2014/main" id="{4C1399A7-1C04-4B73-99BC-4378B24B6520}"/>
              </a:ext>
            </a:extLst>
          </p:cNvPr>
          <p:cNvSpPr txBox="1">
            <a:spLocks/>
          </p:cNvSpPr>
          <p:nvPr/>
        </p:nvSpPr>
        <p:spPr>
          <a:xfrm>
            <a:off x="4983237" y="2420923"/>
            <a:ext cx="2013527" cy="787400"/>
          </a:xfrm>
          <a:prstGeom prst="rect">
            <a:avLst/>
          </a:prstGeom>
        </p:spPr>
        <p:txBody>
          <a:bodyPr anchor="t"/>
          <a:lstStyle>
            <a:lvl1pPr marL="117452" indent="-117452" algn="l" defTabSz="586003" rtl="0" eaLnBrk="1" latinLnBrk="0" hangingPunct="1">
              <a:spcBef>
                <a:spcPts val="1800"/>
              </a:spcBef>
              <a:buClrTx/>
              <a:buSzPct val="100000"/>
              <a:buFont typeface="Myriad Pro" panose="020B0503030403020204" pitchFamily="34" charset="0"/>
              <a:buChar char=" "/>
              <a:defRPr sz="2400" b="0" i="0" kern="1200">
                <a:solidFill>
                  <a:schemeClr val="accent1"/>
                </a:solidFill>
                <a:latin typeface="+mn-lt"/>
                <a:ea typeface="Montserrat Light" charset="0"/>
                <a:cs typeface="Montserrat Light" charset="0"/>
              </a:defRPr>
            </a:lvl1pPr>
            <a:lvl2pPr marL="586003" indent="-288930" algn="l" defTabSz="586003" rtl="0" eaLnBrk="1" latinLnBrk="0" hangingPunct="1">
              <a:spcBef>
                <a:spcPts val="600"/>
              </a:spcBef>
              <a:buClrTx/>
              <a:buSzPct val="100000"/>
              <a:buFont typeface="Lucida Grande"/>
              <a:buChar char="-"/>
              <a:defRPr sz="2400" b="0" i="0" kern="1200">
                <a:solidFill>
                  <a:schemeClr val="accent1"/>
                </a:solidFill>
                <a:latin typeface="Montserrat Light" charset="0"/>
                <a:ea typeface="Montserrat Light" charset="0"/>
                <a:cs typeface="Montserrat Light" charset="0"/>
              </a:defRPr>
            </a:lvl2pPr>
            <a:lvl3pPr marL="883074" indent="-286898" algn="l" defTabSz="586003" rtl="0" eaLnBrk="1" latinLnBrk="0" hangingPunct="1">
              <a:spcBef>
                <a:spcPts val="600"/>
              </a:spcBef>
              <a:buClrTx/>
              <a:buSzPct val="100000"/>
              <a:buFont typeface="Lucida Grande"/>
              <a:buChar char="•"/>
              <a:defRPr sz="2400" b="0" i="0" kern="1200">
                <a:solidFill>
                  <a:schemeClr val="accent1"/>
                </a:solidFill>
                <a:latin typeface="Montserrat Light" charset="0"/>
                <a:ea typeface="Montserrat Light" charset="0"/>
                <a:cs typeface="Montserrat Light" charset="0"/>
              </a:defRPr>
            </a:lvl3pPr>
            <a:lvl4pPr marL="1096724" indent="-213648" algn="l" defTabSz="586003" rtl="0" eaLnBrk="1" latinLnBrk="0" hangingPunct="1">
              <a:spcBef>
                <a:spcPts val="600"/>
              </a:spcBef>
              <a:buClrTx/>
              <a:buSzPct val="100000"/>
              <a:buFont typeface="Wingdings" panose="05000000000000000000" pitchFamily="2" charset="2"/>
              <a:buChar char="§"/>
              <a:defRPr sz="2400" b="0" i="0" kern="1200" baseline="0">
                <a:solidFill>
                  <a:schemeClr val="accent1"/>
                </a:solidFill>
                <a:latin typeface="Montserrat Light" charset="0"/>
                <a:ea typeface="Montserrat Light" charset="0"/>
                <a:cs typeface="Montserrat Light" charset="0"/>
              </a:defRPr>
            </a:lvl4pPr>
            <a:lvl5pPr marL="1395829" indent="-299107" algn="l" defTabSz="586003" rtl="0" eaLnBrk="1" latinLnBrk="0" hangingPunct="1">
              <a:spcBef>
                <a:spcPts val="600"/>
              </a:spcBef>
              <a:buClrTx/>
              <a:buSzPct val="100000"/>
              <a:buFont typeface="Myriad Pro Light" panose="020B0403030403020204" pitchFamily="34" charset="0"/>
              <a:buChar char="-"/>
              <a:tabLst/>
              <a:defRPr sz="2400" b="0" i="0" kern="1200" baseline="0">
                <a:solidFill>
                  <a:schemeClr val="accent1"/>
                </a:solidFill>
                <a:latin typeface="Montserrat Light" charset="0"/>
                <a:ea typeface="Montserrat Light" charset="0"/>
                <a:cs typeface="Montserrat Light" charset="0"/>
              </a:defRPr>
            </a:lvl5pPr>
            <a:lvl6pPr marL="1609476" indent="-215680" algn="l" defTabSz="586003" rtl="0" eaLnBrk="1" latinLnBrk="0" hangingPunct="1">
              <a:spcBef>
                <a:spcPts val="448"/>
              </a:spcBef>
              <a:buClr>
                <a:schemeClr val="bg1">
                  <a:lumMod val="85000"/>
                </a:schemeClr>
              </a:buClr>
              <a:buSzPct val="70000"/>
              <a:buFont typeface="Lucida Grande"/>
              <a:buChar char="•"/>
              <a:defRPr sz="1467" b="0" i="0" kern="1200">
                <a:solidFill>
                  <a:schemeClr val="bg1">
                    <a:lumMod val="50000"/>
                  </a:schemeClr>
                </a:solidFill>
                <a:latin typeface="Myriad Pro Light"/>
                <a:ea typeface="+mn-ea"/>
                <a:cs typeface="Arial"/>
              </a:defRPr>
            </a:lvl6pPr>
            <a:lvl7pPr marL="3809023" indent="-293002" algn="l" defTabSz="586003" rtl="0" eaLnBrk="1" latinLnBrk="0" hangingPunct="1">
              <a:spcBef>
                <a:spcPct val="20000"/>
              </a:spcBef>
              <a:buFont typeface="Arial"/>
              <a:buChar char="•"/>
              <a:defRPr sz="2532" kern="1200">
                <a:solidFill>
                  <a:schemeClr val="tx1"/>
                </a:solidFill>
                <a:latin typeface="+mn-lt"/>
                <a:ea typeface="+mn-ea"/>
                <a:cs typeface="+mn-cs"/>
              </a:defRPr>
            </a:lvl7pPr>
            <a:lvl8pPr marL="4395027" indent="-293002" algn="l" defTabSz="586003" rtl="0" eaLnBrk="1" latinLnBrk="0" hangingPunct="1">
              <a:spcBef>
                <a:spcPct val="20000"/>
              </a:spcBef>
              <a:buFont typeface="Arial"/>
              <a:buChar char="•"/>
              <a:defRPr sz="2532" kern="1200">
                <a:solidFill>
                  <a:schemeClr val="tx1"/>
                </a:solidFill>
                <a:latin typeface="+mn-lt"/>
                <a:ea typeface="+mn-ea"/>
                <a:cs typeface="+mn-cs"/>
              </a:defRPr>
            </a:lvl8pPr>
            <a:lvl9pPr marL="4981028" indent="-293002" algn="l" defTabSz="586003" rtl="0" eaLnBrk="1" latinLnBrk="0" hangingPunct="1">
              <a:spcBef>
                <a:spcPct val="20000"/>
              </a:spcBef>
              <a:buFont typeface="Arial"/>
              <a:buChar char="•"/>
              <a:defRPr sz="2532" kern="1200">
                <a:solidFill>
                  <a:schemeClr val="tx1"/>
                </a:solidFill>
                <a:latin typeface="+mn-lt"/>
                <a:ea typeface="+mn-ea"/>
                <a:cs typeface="+mn-cs"/>
              </a:defRPr>
            </a:lvl9pPr>
          </a:lstStyle>
          <a:p>
            <a:pPr algn="ctr">
              <a:lnSpc>
                <a:spcPct val="110000"/>
              </a:lnSpc>
            </a:pPr>
            <a:r>
              <a:rPr lang="en-US" sz="1600" dirty="0">
                <a:solidFill>
                  <a:srgbClr val="39FAFF"/>
                </a:solidFill>
                <a:latin typeface="HeronSansCond Regular"/>
                <a:cs typeface="HeronSansCond Regular"/>
              </a:rPr>
              <a:t>OPS  TOGGLES</a:t>
            </a:r>
          </a:p>
        </p:txBody>
      </p:sp>
      <p:sp>
        <p:nvSpPr>
          <p:cNvPr id="95" name="Text Placeholder 16">
            <a:extLst>
              <a:ext uri="{FF2B5EF4-FFF2-40B4-BE49-F238E27FC236}">
                <a16:creationId xmlns:a16="http://schemas.microsoft.com/office/drawing/2014/main" id="{373C6B53-D27B-4B1D-865C-5C4109FE3841}"/>
              </a:ext>
            </a:extLst>
          </p:cNvPr>
          <p:cNvSpPr txBox="1">
            <a:spLocks/>
          </p:cNvSpPr>
          <p:nvPr/>
        </p:nvSpPr>
        <p:spPr>
          <a:xfrm>
            <a:off x="7175078" y="1779938"/>
            <a:ext cx="2013527" cy="787400"/>
          </a:xfrm>
          <a:prstGeom prst="rect">
            <a:avLst/>
          </a:prstGeom>
        </p:spPr>
        <p:txBody>
          <a:bodyPr anchor="t"/>
          <a:lstStyle>
            <a:lvl1pPr marL="117452" indent="-117452" algn="l" defTabSz="586003" rtl="0" eaLnBrk="1" latinLnBrk="0" hangingPunct="1">
              <a:spcBef>
                <a:spcPts val="1800"/>
              </a:spcBef>
              <a:buClrTx/>
              <a:buSzPct val="100000"/>
              <a:buFont typeface="Myriad Pro" panose="020B0503030403020204" pitchFamily="34" charset="0"/>
              <a:buChar char=" "/>
              <a:defRPr sz="2400" b="0" i="0" kern="1200">
                <a:solidFill>
                  <a:schemeClr val="accent1"/>
                </a:solidFill>
                <a:latin typeface="+mn-lt"/>
                <a:ea typeface="Montserrat Light" charset="0"/>
                <a:cs typeface="Montserrat Light" charset="0"/>
              </a:defRPr>
            </a:lvl1pPr>
            <a:lvl2pPr marL="586003" indent="-288930" algn="l" defTabSz="586003" rtl="0" eaLnBrk="1" latinLnBrk="0" hangingPunct="1">
              <a:spcBef>
                <a:spcPts val="600"/>
              </a:spcBef>
              <a:buClrTx/>
              <a:buSzPct val="100000"/>
              <a:buFont typeface="Lucida Grande"/>
              <a:buChar char="-"/>
              <a:defRPr sz="2400" b="0" i="0" kern="1200">
                <a:solidFill>
                  <a:schemeClr val="accent1"/>
                </a:solidFill>
                <a:latin typeface="Montserrat Light" charset="0"/>
                <a:ea typeface="Montserrat Light" charset="0"/>
                <a:cs typeface="Montserrat Light" charset="0"/>
              </a:defRPr>
            </a:lvl2pPr>
            <a:lvl3pPr marL="883074" indent="-286898" algn="l" defTabSz="586003" rtl="0" eaLnBrk="1" latinLnBrk="0" hangingPunct="1">
              <a:spcBef>
                <a:spcPts val="600"/>
              </a:spcBef>
              <a:buClrTx/>
              <a:buSzPct val="100000"/>
              <a:buFont typeface="Lucida Grande"/>
              <a:buChar char="•"/>
              <a:defRPr sz="2400" b="0" i="0" kern="1200">
                <a:solidFill>
                  <a:schemeClr val="accent1"/>
                </a:solidFill>
                <a:latin typeface="Montserrat Light" charset="0"/>
                <a:ea typeface="Montserrat Light" charset="0"/>
                <a:cs typeface="Montserrat Light" charset="0"/>
              </a:defRPr>
            </a:lvl3pPr>
            <a:lvl4pPr marL="1096724" indent="-213648" algn="l" defTabSz="586003" rtl="0" eaLnBrk="1" latinLnBrk="0" hangingPunct="1">
              <a:spcBef>
                <a:spcPts val="600"/>
              </a:spcBef>
              <a:buClrTx/>
              <a:buSzPct val="100000"/>
              <a:buFont typeface="Wingdings" panose="05000000000000000000" pitchFamily="2" charset="2"/>
              <a:buChar char="§"/>
              <a:defRPr sz="2400" b="0" i="0" kern="1200" baseline="0">
                <a:solidFill>
                  <a:schemeClr val="accent1"/>
                </a:solidFill>
                <a:latin typeface="Montserrat Light" charset="0"/>
                <a:ea typeface="Montserrat Light" charset="0"/>
                <a:cs typeface="Montserrat Light" charset="0"/>
              </a:defRPr>
            </a:lvl4pPr>
            <a:lvl5pPr marL="1395829" indent="-299107" algn="l" defTabSz="586003" rtl="0" eaLnBrk="1" latinLnBrk="0" hangingPunct="1">
              <a:spcBef>
                <a:spcPts val="600"/>
              </a:spcBef>
              <a:buClrTx/>
              <a:buSzPct val="100000"/>
              <a:buFont typeface="Myriad Pro Light" panose="020B0403030403020204" pitchFamily="34" charset="0"/>
              <a:buChar char="-"/>
              <a:tabLst/>
              <a:defRPr sz="2400" b="0" i="0" kern="1200" baseline="0">
                <a:solidFill>
                  <a:schemeClr val="accent1"/>
                </a:solidFill>
                <a:latin typeface="Montserrat Light" charset="0"/>
                <a:ea typeface="Montserrat Light" charset="0"/>
                <a:cs typeface="Montserrat Light" charset="0"/>
              </a:defRPr>
            </a:lvl5pPr>
            <a:lvl6pPr marL="1609476" indent="-215680" algn="l" defTabSz="586003" rtl="0" eaLnBrk="1" latinLnBrk="0" hangingPunct="1">
              <a:spcBef>
                <a:spcPts val="448"/>
              </a:spcBef>
              <a:buClr>
                <a:schemeClr val="bg1">
                  <a:lumMod val="85000"/>
                </a:schemeClr>
              </a:buClr>
              <a:buSzPct val="70000"/>
              <a:buFont typeface="Lucida Grande"/>
              <a:buChar char="•"/>
              <a:defRPr sz="1467" b="0" i="0" kern="1200">
                <a:solidFill>
                  <a:schemeClr val="bg1">
                    <a:lumMod val="50000"/>
                  </a:schemeClr>
                </a:solidFill>
                <a:latin typeface="Myriad Pro Light"/>
                <a:ea typeface="+mn-ea"/>
                <a:cs typeface="Arial"/>
              </a:defRPr>
            </a:lvl6pPr>
            <a:lvl7pPr marL="3809023" indent="-293002" algn="l" defTabSz="586003" rtl="0" eaLnBrk="1" latinLnBrk="0" hangingPunct="1">
              <a:spcBef>
                <a:spcPct val="20000"/>
              </a:spcBef>
              <a:buFont typeface="Arial"/>
              <a:buChar char="•"/>
              <a:defRPr sz="2532" kern="1200">
                <a:solidFill>
                  <a:schemeClr val="tx1"/>
                </a:solidFill>
                <a:latin typeface="+mn-lt"/>
                <a:ea typeface="+mn-ea"/>
                <a:cs typeface="+mn-cs"/>
              </a:defRPr>
            </a:lvl7pPr>
            <a:lvl8pPr marL="4395027" indent="-293002" algn="l" defTabSz="586003" rtl="0" eaLnBrk="1" latinLnBrk="0" hangingPunct="1">
              <a:spcBef>
                <a:spcPct val="20000"/>
              </a:spcBef>
              <a:buFont typeface="Arial"/>
              <a:buChar char="•"/>
              <a:defRPr sz="2532" kern="1200">
                <a:solidFill>
                  <a:schemeClr val="tx1"/>
                </a:solidFill>
                <a:latin typeface="+mn-lt"/>
                <a:ea typeface="+mn-ea"/>
                <a:cs typeface="+mn-cs"/>
              </a:defRPr>
            </a:lvl8pPr>
            <a:lvl9pPr marL="4981028" indent="-293002" algn="l" defTabSz="586003" rtl="0" eaLnBrk="1" latinLnBrk="0" hangingPunct="1">
              <a:spcBef>
                <a:spcPct val="20000"/>
              </a:spcBef>
              <a:buFont typeface="Arial"/>
              <a:buChar char="•"/>
              <a:defRPr sz="2532" kern="1200">
                <a:solidFill>
                  <a:schemeClr val="tx1"/>
                </a:solidFill>
                <a:latin typeface="+mn-lt"/>
                <a:ea typeface="+mn-ea"/>
                <a:cs typeface="+mn-cs"/>
              </a:defRPr>
            </a:lvl9pPr>
          </a:lstStyle>
          <a:p>
            <a:pPr algn="ctr">
              <a:lnSpc>
                <a:spcPct val="110000"/>
              </a:lnSpc>
            </a:pPr>
            <a:r>
              <a:rPr lang="en-US" sz="1600" dirty="0">
                <a:solidFill>
                  <a:srgbClr val="39FAFF"/>
                </a:solidFill>
                <a:latin typeface="HeronSansCond Regular"/>
                <a:cs typeface="HeronSansCond Regular"/>
              </a:rPr>
              <a:t>PERMISSION </a:t>
            </a:r>
            <a:br>
              <a:rPr lang="en-US" sz="1600" dirty="0">
                <a:solidFill>
                  <a:srgbClr val="39FAFF"/>
                </a:solidFill>
                <a:latin typeface="HeronSansCond Regular"/>
                <a:cs typeface="HeronSansCond Regular"/>
              </a:rPr>
            </a:br>
            <a:r>
              <a:rPr lang="en-US" sz="1600" dirty="0">
                <a:solidFill>
                  <a:srgbClr val="39FAFF"/>
                </a:solidFill>
                <a:latin typeface="HeronSansCond Regular"/>
                <a:cs typeface="HeronSansCond Regular"/>
              </a:rPr>
              <a:t> TOGGLES</a:t>
            </a:r>
          </a:p>
        </p:txBody>
      </p:sp>
      <p:sp>
        <p:nvSpPr>
          <p:cNvPr id="96" name="Text Placeholder 16">
            <a:extLst>
              <a:ext uri="{FF2B5EF4-FFF2-40B4-BE49-F238E27FC236}">
                <a16:creationId xmlns:a16="http://schemas.microsoft.com/office/drawing/2014/main" id="{E1F8116D-2EC6-4AF3-89F6-243192224F11}"/>
              </a:ext>
            </a:extLst>
          </p:cNvPr>
          <p:cNvSpPr txBox="1">
            <a:spLocks/>
          </p:cNvSpPr>
          <p:nvPr/>
        </p:nvSpPr>
        <p:spPr>
          <a:xfrm>
            <a:off x="7554712" y="3896263"/>
            <a:ext cx="2013527" cy="787400"/>
          </a:xfrm>
          <a:prstGeom prst="rect">
            <a:avLst/>
          </a:prstGeom>
        </p:spPr>
        <p:txBody>
          <a:bodyPr anchor="t"/>
          <a:lstStyle>
            <a:lvl1pPr marL="117452" indent="-117452" algn="l" defTabSz="586003" rtl="0" eaLnBrk="1" latinLnBrk="0" hangingPunct="1">
              <a:spcBef>
                <a:spcPts val="1800"/>
              </a:spcBef>
              <a:buClrTx/>
              <a:buSzPct val="100000"/>
              <a:buFont typeface="Myriad Pro" panose="020B0503030403020204" pitchFamily="34" charset="0"/>
              <a:buChar char=" "/>
              <a:defRPr sz="2400" b="0" i="0" kern="1200">
                <a:solidFill>
                  <a:schemeClr val="accent1"/>
                </a:solidFill>
                <a:latin typeface="+mn-lt"/>
                <a:ea typeface="Montserrat Light" charset="0"/>
                <a:cs typeface="Montserrat Light" charset="0"/>
              </a:defRPr>
            </a:lvl1pPr>
            <a:lvl2pPr marL="586003" indent="-288930" algn="l" defTabSz="586003" rtl="0" eaLnBrk="1" latinLnBrk="0" hangingPunct="1">
              <a:spcBef>
                <a:spcPts val="600"/>
              </a:spcBef>
              <a:buClrTx/>
              <a:buSzPct val="100000"/>
              <a:buFont typeface="Lucida Grande"/>
              <a:buChar char="-"/>
              <a:defRPr sz="2400" b="0" i="0" kern="1200">
                <a:solidFill>
                  <a:schemeClr val="accent1"/>
                </a:solidFill>
                <a:latin typeface="Montserrat Light" charset="0"/>
                <a:ea typeface="Montserrat Light" charset="0"/>
                <a:cs typeface="Montserrat Light" charset="0"/>
              </a:defRPr>
            </a:lvl2pPr>
            <a:lvl3pPr marL="883074" indent="-286898" algn="l" defTabSz="586003" rtl="0" eaLnBrk="1" latinLnBrk="0" hangingPunct="1">
              <a:spcBef>
                <a:spcPts val="600"/>
              </a:spcBef>
              <a:buClrTx/>
              <a:buSzPct val="100000"/>
              <a:buFont typeface="Lucida Grande"/>
              <a:buChar char="•"/>
              <a:defRPr sz="2400" b="0" i="0" kern="1200">
                <a:solidFill>
                  <a:schemeClr val="accent1"/>
                </a:solidFill>
                <a:latin typeface="Montserrat Light" charset="0"/>
                <a:ea typeface="Montserrat Light" charset="0"/>
                <a:cs typeface="Montserrat Light" charset="0"/>
              </a:defRPr>
            </a:lvl3pPr>
            <a:lvl4pPr marL="1096724" indent="-213648" algn="l" defTabSz="586003" rtl="0" eaLnBrk="1" latinLnBrk="0" hangingPunct="1">
              <a:spcBef>
                <a:spcPts val="600"/>
              </a:spcBef>
              <a:buClrTx/>
              <a:buSzPct val="100000"/>
              <a:buFont typeface="Wingdings" panose="05000000000000000000" pitchFamily="2" charset="2"/>
              <a:buChar char="§"/>
              <a:defRPr sz="2400" b="0" i="0" kern="1200" baseline="0">
                <a:solidFill>
                  <a:schemeClr val="accent1"/>
                </a:solidFill>
                <a:latin typeface="Montserrat Light" charset="0"/>
                <a:ea typeface="Montserrat Light" charset="0"/>
                <a:cs typeface="Montserrat Light" charset="0"/>
              </a:defRPr>
            </a:lvl4pPr>
            <a:lvl5pPr marL="1395829" indent="-299107" algn="l" defTabSz="586003" rtl="0" eaLnBrk="1" latinLnBrk="0" hangingPunct="1">
              <a:spcBef>
                <a:spcPts val="600"/>
              </a:spcBef>
              <a:buClrTx/>
              <a:buSzPct val="100000"/>
              <a:buFont typeface="Myriad Pro Light" panose="020B0403030403020204" pitchFamily="34" charset="0"/>
              <a:buChar char="-"/>
              <a:tabLst/>
              <a:defRPr sz="2400" b="0" i="0" kern="1200" baseline="0">
                <a:solidFill>
                  <a:schemeClr val="accent1"/>
                </a:solidFill>
                <a:latin typeface="Montserrat Light" charset="0"/>
                <a:ea typeface="Montserrat Light" charset="0"/>
                <a:cs typeface="Montserrat Light" charset="0"/>
              </a:defRPr>
            </a:lvl5pPr>
            <a:lvl6pPr marL="1609476" indent="-215680" algn="l" defTabSz="586003" rtl="0" eaLnBrk="1" latinLnBrk="0" hangingPunct="1">
              <a:spcBef>
                <a:spcPts val="448"/>
              </a:spcBef>
              <a:buClr>
                <a:schemeClr val="bg1">
                  <a:lumMod val="85000"/>
                </a:schemeClr>
              </a:buClr>
              <a:buSzPct val="70000"/>
              <a:buFont typeface="Lucida Grande"/>
              <a:buChar char="•"/>
              <a:defRPr sz="1467" b="0" i="0" kern="1200">
                <a:solidFill>
                  <a:schemeClr val="bg1">
                    <a:lumMod val="50000"/>
                  </a:schemeClr>
                </a:solidFill>
                <a:latin typeface="Myriad Pro Light"/>
                <a:ea typeface="+mn-ea"/>
                <a:cs typeface="Arial"/>
              </a:defRPr>
            </a:lvl6pPr>
            <a:lvl7pPr marL="3809023" indent="-293002" algn="l" defTabSz="586003" rtl="0" eaLnBrk="1" latinLnBrk="0" hangingPunct="1">
              <a:spcBef>
                <a:spcPct val="20000"/>
              </a:spcBef>
              <a:buFont typeface="Arial"/>
              <a:buChar char="•"/>
              <a:defRPr sz="2532" kern="1200">
                <a:solidFill>
                  <a:schemeClr val="tx1"/>
                </a:solidFill>
                <a:latin typeface="+mn-lt"/>
                <a:ea typeface="+mn-ea"/>
                <a:cs typeface="+mn-cs"/>
              </a:defRPr>
            </a:lvl7pPr>
            <a:lvl8pPr marL="4395027" indent="-293002" algn="l" defTabSz="586003" rtl="0" eaLnBrk="1" latinLnBrk="0" hangingPunct="1">
              <a:spcBef>
                <a:spcPct val="20000"/>
              </a:spcBef>
              <a:buFont typeface="Arial"/>
              <a:buChar char="•"/>
              <a:defRPr sz="2532" kern="1200">
                <a:solidFill>
                  <a:schemeClr val="tx1"/>
                </a:solidFill>
                <a:latin typeface="+mn-lt"/>
                <a:ea typeface="+mn-ea"/>
                <a:cs typeface="+mn-cs"/>
              </a:defRPr>
            </a:lvl8pPr>
            <a:lvl9pPr marL="4981028" indent="-293002" algn="l" defTabSz="586003" rtl="0" eaLnBrk="1" latinLnBrk="0" hangingPunct="1">
              <a:spcBef>
                <a:spcPct val="20000"/>
              </a:spcBef>
              <a:buFont typeface="Arial"/>
              <a:buChar char="•"/>
              <a:defRPr sz="2532" kern="1200">
                <a:solidFill>
                  <a:schemeClr val="tx1"/>
                </a:solidFill>
                <a:latin typeface="+mn-lt"/>
                <a:ea typeface="+mn-ea"/>
                <a:cs typeface="+mn-cs"/>
              </a:defRPr>
            </a:lvl9pPr>
          </a:lstStyle>
          <a:p>
            <a:pPr algn="ctr">
              <a:lnSpc>
                <a:spcPct val="110000"/>
              </a:lnSpc>
            </a:pPr>
            <a:r>
              <a:rPr lang="en-US" sz="1600" dirty="0">
                <a:solidFill>
                  <a:srgbClr val="39FAFF"/>
                </a:solidFill>
                <a:latin typeface="HeronSansCond Regular"/>
                <a:cs typeface="HeronSansCond Regular"/>
              </a:rPr>
              <a:t>EXPERIMENT  </a:t>
            </a:r>
            <a:br>
              <a:rPr lang="en-US" sz="1600" dirty="0">
                <a:solidFill>
                  <a:srgbClr val="39FAFF"/>
                </a:solidFill>
                <a:latin typeface="HeronSansCond Regular"/>
                <a:cs typeface="HeronSansCond Regular"/>
              </a:rPr>
            </a:br>
            <a:r>
              <a:rPr lang="en-US" sz="1600" dirty="0">
                <a:solidFill>
                  <a:srgbClr val="39FAFF"/>
                </a:solidFill>
                <a:latin typeface="HeronSansCond Regular"/>
                <a:cs typeface="HeronSansCond Regular"/>
              </a:rPr>
              <a:t>TOGGLES</a:t>
            </a:r>
          </a:p>
        </p:txBody>
      </p:sp>
      <p:cxnSp>
        <p:nvCxnSpPr>
          <p:cNvPr id="97" name="Straight Connector 96">
            <a:extLst>
              <a:ext uri="{FF2B5EF4-FFF2-40B4-BE49-F238E27FC236}">
                <a16:creationId xmlns:a16="http://schemas.microsoft.com/office/drawing/2014/main" id="{34290FE5-3CD0-4DCC-BDA6-CDF5D721A966}"/>
              </a:ext>
            </a:extLst>
          </p:cNvPr>
          <p:cNvCxnSpPr/>
          <p:nvPr/>
        </p:nvCxnSpPr>
        <p:spPr>
          <a:xfrm>
            <a:off x="1344642" y="5702434"/>
            <a:ext cx="8442960" cy="0"/>
          </a:xfrm>
          <a:prstGeom prst="line">
            <a:avLst/>
          </a:prstGeom>
          <a:ln w="6350" cmpd="sng">
            <a:solidFill>
              <a:schemeClr val="bg1"/>
            </a:solidFill>
            <a:prstDash val="sysDash"/>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98" name="Straight Connector 97">
            <a:extLst>
              <a:ext uri="{FF2B5EF4-FFF2-40B4-BE49-F238E27FC236}">
                <a16:creationId xmlns:a16="http://schemas.microsoft.com/office/drawing/2014/main" id="{D76AE463-871C-4A03-8BB3-E857112EAC18}"/>
              </a:ext>
            </a:extLst>
          </p:cNvPr>
          <p:cNvCxnSpPr/>
          <p:nvPr/>
        </p:nvCxnSpPr>
        <p:spPr>
          <a:xfrm flipV="1">
            <a:off x="2264132" y="1658754"/>
            <a:ext cx="0" cy="4872183"/>
          </a:xfrm>
          <a:prstGeom prst="line">
            <a:avLst/>
          </a:prstGeom>
          <a:ln w="6350" cmpd="sng">
            <a:solidFill>
              <a:schemeClr val="bg1"/>
            </a:solidFill>
            <a:prstDash val="sysDash"/>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99" name="Text Placeholder 16">
            <a:extLst>
              <a:ext uri="{FF2B5EF4-FFF2-40B4-BE49-F238E27FC236}">
                <a16:creationId xmlns:a16="http://schemas.microsoft.com/office/drawing/2014/main" id="{4378D68A-78A2-4892-9F21-D74DFB698D60}"/>
              </a:ext>
            </a:extLst>
          </p:cNvPr>
          <p:cNvSpPr txBox="1">
            <a:spLocks/>
          </p:cNvSpPr>
          <p:nvPr/>
        </p:nvSpPr>
        <p:spPr>
          <a:xfrm>
            <a:off x="9699857" y="5526480"/>
            <a:ext cx="1220591" cy="297872"/>
          </a:xfrm>
          <a:prstGeom prst="rect">
            <a:avLst/>
          </a:prstGeom>
        </p:spPr>
        <p:txBody>
          <a:bodyPr anchor="t"/>
          <a:lstStyle>
            <a:lvl1pPr marL="117452" indent="-117452" algn="l" defTabSz="586003" rtl="0" eaLnBrk="1" latinLnBrk="0" hangingPunct="1">
              <a:spcBef>
                <a:spcPts val="1800"/>
              </a:spcBef>
              <a:buClrTx/>
              <a:buSzPct val="100000"/>
              <a:buFont typeface="Myriad Pro" panose="020B0503030403020204" pitchFamily="34" charset="0"/>
              <a:buChar char=" "/>
              <a:defRPr sz="2400" b="0" i="0" kern="1200">
                <a:solidFill>
                  <a:schemeClr val="accent1"/>
                </a:solidFill>
                <a:latin typeface="+mn-lt"/>
                <a:ea typeface="Montserrat Light" charset="0"/>
                <a:cs typeface="Montserrat Light" charset="0"/>
              </a:defRPr>
            </a:lvl1pPr>
            <a:lvl2pPr marL="586003" indent="-288930" algn="l" defTabSz="586003" rtl="0" eaLnBrk="1" latinLnBrk="0" hangingPunct="1">
              <a:spcBef>
                <a:spcPts val="600"/>
              </a:spcBef>
              <a:buClrTx/>
              <a:buSzPct val="100000"/>
              <a:buFont typeface="Lucida Grande"/>
              <a:buChar char="-"/>
              <a:defRPr sz="2400" b="0" i="0" kern="1200">
                <a:solidFill>
                  <a:schemeClr val="accent1"/>
                </a:solidFill>
                <a:latin typeface="Montserrat Light" charset="0"/>
                <a:ea typeface="Montserrat Light" charset="0"/>
                <a:cs typeface="Montserrat Light" charset="0"/>
              </a:defRPr>
            </a:lvl2pPr>
            <a:lvl3pPr marL="883074" indent="-286898" algn="l" defTabSz="586003" rtl="0" eaLnBrk="1" latinLnBrk="0" hangingPunct="1">
              <a:spcBef>
                <a:spcPts val="600"/>
              </a:spcBef>
              <a:buClrTx/>
              <a:buSzPct val="100000"/>
              <a:buFont typeface="Lucida Grande"/>
              <a:buChar char="•"/>
              <a:defRPr sz="2400" b="0" i="0" kern="1200">
                <a:solidFill>
                  <a:schemeClr val="accent1"/>
                </a:solidFill>
                <a:latin typeface="Montserrat Light" charset="0"/>
                <a:ea typeface="Montserrat Light" charset="0"/>
                <a:cs typeface="Montserrat Light" charset="0"/>
              </a:defRPr>
            </a:lvl3pPr>
            <a:lvl4pPr marL="1096724" indent="-213648" algn="l" defTabSz="586003" rtl="0" eaLnBrk="1" latinLnBrk="0" hangingPunct="1">
              <a:spcBef>
                <a:spcPts val="600"/>
              </a:spcBef>
              <a:buClrTx/>
              <a:buSzPct val="100000"/>
              <a:buFont typeface="Wingdings" panose="05000000000000000000" pitchFamily="2" charset="2"/>
              <a:buChar char="§"/>
              <a:defRPr sz="2400" b="0" i="0" kern="1200" baseline="0">
                <a:solidFill>
                  <a:schemeClr val="accent1"/>
                </a:solidFill>
                <a:latin typeface="Montserrat Light" charset="0"/>
                <a:ea typeface="Montserrat Light" charset="0"/>
                <a:cs typeface="Montserrat Light" charset="0"/>
              </a:defRPr>
            </a:lvl4pPr>
            <a:lvl5pPr marL="1395829" indent="-299107" algn="l" defTabSz="586003" rtl="0" eaLnBrk="1" latinLnBrk="0" hangingPunct="1">
              <a:spcBef>
                <a:spcPts val="600"/>
              </a:spcBef>
              <a:buClrTx/>
              <a:buSzPct val="100000"/>
              <a:buFont typeface="Myriad Pro Light" panose="020B0403030403020204" pitchFamily="34" charset="0"/>
              <a:buChar char="-"/>
              <a:tabLst/>
              <a:defRPr sz="2400" b="0" i="0" kern="1200" baseline="0">
                <a:solidFill>
                  <a:schemeClr val="accent1"/>
                </a:solidFill>
                <a:latin typeface="Montserrat Light" charset="0"/>
                <a:ea typeface="Montserrat Light" charset="0"/>
                <a:cs typeface="Montserrat Light" charset="0"/>
              </a:defRPr>
            </a:lvl5pPr>
            <a:lvl6pPr marL="1609476" indent="-215680" algn="l" defTabSz="586003" rtl="0" eaLnBrk="1" latinLnBrk="0" hangingPunct="1">
              <a:spcBef>
                <a:spcPts val="448"/>
              </a:spcBef>
              <a:buClr>
                <a:schemeClr val="bg1">
                  <a:lumMod val="85000"/>
                </a:schemeClr>
              </a:buClr>
              <a:buSzPct val="70000"/>
              <a:buFont typeface="Lucida Grande"/>
              <a:buChar char="•"/>
              <a:defRPr sz="1467" b="0" i="0" kern="1200">
                <a:solidFill>
                  <a:schemeClr val="bg1">
                    <a:lumMod val="50000"/>
                  </a:schemeClr>
                </a:solidFill>
                <a:latin typeface="Myriad Pro Light"/>
                <a:ea typeface="+mn-ea"/>
                <a:cs typeface="Arial"/>
              </a:defRPr>
            </a:lvl6pPr>
            <a:lvl7pPr marL="3809023" indent="-293002" algn="l" defTabSz="586003" rtl="0" eaLnBrk="1" latinLnBrk="0" hangingPunct="1">
              <a:spcBef>
                <a:spcPct val="20000"/>
              </a:spcBef>
              <a:buFont typeface="Arial"/>
              <a:buChar char="•"/>
              <a:defRPr sz="2532" kern="1200">
                <a:solidFill>
                  <a:schemeClr val="tx1"/>
                </a:solidFill>
                <a:latin typeface="+mn-lt"/>
                <a:ea typeface="+mn-ea"/>
                <a:cs typeface="+mn-cs"/>
              </a:defRPr>
            </a:lvl7pPr>
            <a:lvl8pPr marL="4395027" indent="-293002" algn="l" defTabSz="586003" rtl="0" eaLnBrk="1" latinLnBrk="0" hangingPunct="1">
              <a:spcBef>
                <a:spcPct val="20000"/>
              </a:spcBef>
              <a:buFont typeface="Arial"/>
              <a:buChar char="•"/>
              <a:defRPr sz="2532" kern="1200">
                <a:solidFill>
                  <a:schemeClr val="tx1"/>
                </a:solidFill>
                <a:latin typeface="+mn-lt"/>
                <a:ea typeface="+mn-ea"/>
                <a:cs typeface="+mn-cs"/>
              </a:defRPr>
            </a:lvl8pPr>
            <a:lvl9pPr marL="4981028" indent="-293002" algn="l" defTabSz="586003" rtl="0" eaLnBrk="1" latinLnBrk="0" hangingPunct="1">
              <a:spcBef>
                <a:spcPct val="20000"/>
              </a:spcBef>
              <a:buFont typeface="Arial"/>
              <a:buChar char="•"/>
              <a:defRPr sz="2532" kern="1200">
                <a:solidFill>
                  <a:schemeClr val="tx1"/>
                </a:solidFill>
                <a:latin typeface="+mn-lt"/>
                <a:ea typeface="+mn-ea"/>
                <a:cs typeface="+mn-cs"/>
              </a:defRPr>
            </a:lvl9pPr>
          </a:lstStyle>
          <a:p>
            <a:pPr>
              <a:lnSpc>
                <a:spcPct val="110000"/>
              </a:lnSpc>
            </a:pPr>
            <a:r>
              <a:rPr lang="en-US" sz="1300" dirty="0">
                <a:solidFill>
                  <a:schemeClr val="bg1"/>
                </a:solidFill>
                <a:latin typeface="HeronSansCond Regular"/>
                <a:cs typeface="HeronSansCond Regular"/>
              </a:rPr>
              <a:t>DYNAMISM</a:t>
            </a:r>
          </a:p>
        </p:txBody>
      </p:sp>
      <p:sp>
        <p:nvSpPr>
          <p:cNvPr id="100" name="Text Placeholder 16">
            <a:extLst>
              <a:ext uri="{FF2B5EF4-FFF2-40B4-BE49-F238E27FC236}">
                <a16:creationId xmlns:a16="http://schemas.microsoft.com/office/drawing/2014/main" id="{E9B73A29-F067-41D9-A0E9-583EB5E0FB32}"/>
              </a:ext>
            </a:extLst>
          </p:cNvPr>
          <p:cNvSpPr txBox="1">
            <a:spLocks/>
          </p:cNvSpPr>
          <p:nvPr/>
        </p:nvSpPr>
        <p:spPr>
          <a:xfrm>
            <a:off x="1616531" y="1254663"/>
            <a:ext cx="1153745" cy="348197"/>
          </a:xfrm>
          <a:prstGeom prst="rect">
            <a:avLst/>
          </a:prstGeom>
        </p:spPr>
        <p:txBody>
          <a:bodyPr anchor="t"/>
          <a:lstStyle>
            <a:lvl1pPr marL="117452" indent="-117452" algn="l" defTabSz="586003" rtl="0" eaLnBrk="1" latinLnBrk="0" hangingPunct="1">
              <a:spcBef>
                <a:spcPts val="1800"/>
              </a:spcBef>
              <a:buClrTx/>
              <a:buSzPct val="100000"/>
              <a:buFont typeface="Myriad Pro" panose="020B0503030403020204" pitchFamily="34" charset="0"/>
              <a:buChar char=" "/>
              <a:defRPr sz="2400" b="0" i="0" kern="1200">
                <a:solidFill>
                  <a:schemeClr val="accent1"/>
                </a:solidFill>
                <a:latin typeface="+mn-lt"/>
                <a:ea typeface="Montserrat Light" charset="0"/>
                <a:cs typeface="Montserrat Light" charset="0"/>
              </a:defRPr>
            </a:lvl1pPr>
            <a:lvl2pPr marL="586003" indent="-288930" algn="l" defTabSz="586003" rtl="0" eaLnBrk="1" latinLnBrk="0" hangingPunct="1">
              <a:spcBef>
                <a:spcPts val="600"/>
              </a:spcBef>
              <a:buClrTx/>
              <a:buSzPct val="100000"/>
              <a:buFont typeface="Lucida Grande"/>
              <a:buChar char="-"/>
              <a:defRPr sz="2400" b="0" i="0" kern="1200">
                <a:solidFill>
                  <a:schemeClr val="accent1"/>
                </a:solidFill>
                <a:latin typeface="Montserrat Light" charset="0"/>
                <a:ea typeface="Montserrat Light" charset="0"/>
                <a:cs typeface="Montserrat Light" charset="0"/>
              </a:defRPr>
            </a:lvl2pPr>
            <a:lvl3pPr marL="883074" indent="-286898" algn="l" defTabSz="586003" rtl="0" eaLnBrk="1" latinLnBrk="0" hangingPunct="1">
              <a:spcBef>
                <a:spcPts val="600"/>
              </a:spcBef>
              <a:buClrTx/>
              <a:buSzPct val="100000"/>
              <a:buFont typeface="Lucida Grande"/>
              <a:buChar char="•"/>
              <a:defRPr sz="2400" b="0" i="0" kern="1200">
                <a:solidFill>
                  <a:schemeClr val="accent1"/>
                </a:solidFill>
                <a:latin typeface="Montserrat Light" charset="0"/>
                <a:ea typeface="Montserrat Light" charset="0"/>
                <a:cs typeface="Montserrat Light" charset="0"/>
              </a:defRPr>
            </a:lvl3pPr>
            <a:lvl4pPr marL="1096724" indent="-213648" algn="l" defTabSz="586003" rtl="0" eaLnBrk="1" latinLnBrk="0" hangingPunct="1">
              <a:spcBef>
                <a:spcPts val="600"/>
              </a:spcBef>
              <a:buClrTx/>
              <a:buSzPct val="100000"/>
              <a:buFont typeface="Wingdings" panose="05000000000000000000" pitchFamily="2" charset="2"/>
              <a:buChar char="§"/>
              <a:defRPr sz="2400" b="0" i="0" kern="1200" baseline="0">
                <a:solidFill>
                  <a:schemeClr val="accent1"/>
                </a:solidFill>
                <a:latin typeface="Montserrat Light" charset="0"/>
                <a:ea typeface="Montserrat Light" charset="0"/>
                <a:cs typeface="Montserrat Light" charset="0"/>
              </a:defRPr>
            </a:lvl4pPr>
            <a:lvl5pPr marL="1395829" indent="-299107" algn="l" defTabSz="586003" rtl="0" eaLnBrk="1" latinLnBrk="0" hangingPunct="1">
              <a:spcBef>
                <a:spcPts val="600"/>
              </a:spcBef>
              <a:buClrTx/>
              <a:buSzPct val="100000"/>
              <a:buFont typeface="Myriad Pro Light" panose="020B0403030403020204" pitchFamily="34" charset="0"/>
              <a:buChar char="-"/>
              <a:tabLst/>
              <a:defRPr sz="2400" b="0" i="0" kern="1200" baseline="0">
                <a:solidFill>
                  <a:schemeClr val="accent1"/>
                </a:solidFill>
                <a:latin typeface="Montserrat Light" charset="0"/>
                <a:ea typeface="Montserrat Light" charset="0"/>
                <a:cs typeface="Montserrat Light" charset="0"/>
              </a:defRPr>
            </a:lvl5pPr>
            <a:lvl6pPr marL="1609476" indent="-215680" algn="l" defTabSz="586003" rtl="0" eaLnBrk="1" latinLnBrk="0" hangingPunct="1">
              <a:spcBef>
                <a:spcPts val="448"/>
              </a:spcBef>
              <a:buClr>
                <a:schemeClr val="bg1">
                  <a:lumMod val="85000"/>
                </a:schemeClr>
              </a:buClr>
              <a:buSzPct val="70000"/>
              <a:buFont typeface="Lucida Grande"/>
              <a:buChar char="•"/>
              <a:defRPr sz="1467" b="0" i="0" kern="1200">
                <a:solidFill>
                  <a:schemeClr val="bg1">
                    <a:lumMod val="50000"/>
                  </a:schemeClr>
                </a:solidFill>
                <a:latin typeface="Myriad Pro Light"/>
                <a:ea typeface="+mn-ea"/>
                <a:cs typeface="Arial"/>
              </a:defRPr>
            </a:lvl6pPr>
            <a:lvl7pPr marL="3809023" indent="-293002" algn="l" defTabSz="586003" rtl="0" eaLnBrk="1" latinLnBrk="0" hangingPunct="1">
              <a:spcBef>
                <a:spcPct val="20000"/>
              </a:spcBef>
              <a:buFont typeface="Arial"/>
              <a:buChar char="•"/>
              <a:defRPr sz="2532" kern="1200">
                <a:solidFill>
                  <a:schemeClr val="tx1"/>
                </a:solidFill>
                <a:latin typeface="+mn-lt"/>
                <a:ea typeface="+mn-ea"/>
                <a:cs typeface="+mn-cs"/>
              </a:defRPr>
            </a:lvl7pPr>
            <a:lvl8pPr marL="4395027" indent="-293002" algn="l" defTabSz="586003" rtl="0" eaLnBrk="1" latinLnBrk="0" hangingPunct="1">
              <a:spcBef>
                <a:spcPct val="20000"/>
              </a:spcBef>
              <a:buFont typeface="Arial"/>
              <a:buChar char="•"/>
              <a:defRPr sz="2532" kern="1200">
                <a:solidFill>
                  <a:schemeClr val="tx1"/>
                </a:solidFill>
                <a:latin typeface="+mn-lt"/>
                <a:ea typeface="+mn-ea"/>
                <a:cs typeface="+mn-cs"/>
              </a:defRPr>
            </a:lvl8pPr>
            <a:lvl9pPr marL="4981028" indent="-293002" algn="l" defTabSz="586003" rtl="0" eaLnBrk="1" latinLnBrk="0" hangingPunct="1">
              <a:spcBef>
                <a:spcPct val="20000"/>
              </a:spcBef>
              <a:buFont typeface="Arial"/>
              <a:buChar char="•"/>
              <a:defRPr sz="2532" kern="1200">
                <a:solidFill>
                  <a:schemeClr val="tx1"/>
                </a:solidFill>
                <a:latin typeface="+mn-lt"/>
                <a:ea typeface="+mn-ea"/>
                <a:cs typeface="+mn-cs"/>
              </a:defRPr>
            </a:lvl9pPr>
          </a:lstStyle>
          <a:p>
            <a:pPr algn="ctr">
              <a:lnSpc>
                <a:spcPct val="110000"/>
              </a:lnSpc>
            </a:pPr>
            <a:r>
              <a:rPr lang="en-US" sz="1300" dirty="0">
                <a:solidFill>
                  <a:schemeClr val="bg1"/>
                </a:solidFill>
                <a:latin typeface="HeronSansCond Regular"/>
                <a:cs typeface="HeronSansCond Regular"/>
              </a:rPr>
              <a:t>LONGEVITY</a:t>
            </a:r>
          </a:p>
        </p:txBody>
      </p:sp>
      <p:sp>
        <p:nvSpPr>
          <p:cNvPr id="101" name="Hexagon 100">
            <a:extLst>
              <a:ext uri="{FF2B5EF4-FFF2-40B4-BE49-F238E27FC236}">
                <a16:creationId xmlns:a16="http://schemas.microsoft.com/office/drawing/2014/main" id="{52CE889C-49FC-47AE-A63D-8ADC893FA8A0}"/>
              </a:ext>
            </a:extLst>
          </p:cNvPr>
          <p:cNvSpPr/>
          <p:nvPr/>
        </p:nvSpPr>
        <p:spPr>
          <a:xfrm rot="5400000">
            <a:off x="3085325" y="3443552"/>
            <a:ext cx="2297993" cy="1981029"/>
          </a:xfrm>
          <a:prstGeom prst="hexagon">
            <a:avLst/>
          </a:prstGeom>
          <a:noFill/>
          <a:ln>
            <a:solidFill>
              <a:srgbClr val="39FAFF"/>
            </a:solidFill>
            <a:prstDash val="dash"/>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ctr"/>
          <a:lstStyle/>
          <a:p>
            <a:pPr algn="ctr">
              <a:spcBef>
                <a:spcPts val="600"/>
              </a:spcBef>
            </a:pPr>
            <a:endParaRPr lang="en-US" sz="2000" dirty="0">
              <a:solidFill>
                <a:schemeClr val="bg1"/>
              </a:solidFill>
            </a:endParaRPr>
          </a:p>
        </p:txBody>
      </p:sp>
      <p:sp>
        <p:nvSpPr>
          <p:cNvPr id="102" name="Hexagon 101">
            <a:extLst>
              <a:ext uri="{FF2B5EF4-FFF2-40B4-BE49-F238E27FC236}">
                <a16:creationId xmlns:a16="http://schemas.microsoft.com/office/drawing/2014/main" id="{75DDF252-0CAA-48EF-86EC-ABD93498A971}"/>
              </a:ext>
            </a:extLst>
          </p:cNvPr>
          <p:cNvSpPr/>
          <p:nvPr/>
        </p:nvSpPr>
        <p:spPr>
          <a:xfrm rot="5400000">
            <a:off x="7813237" y="3504389"/>
            <a:ext cx="1574800" cy="1357587"/>
          </a:xfrm>
          <a:prstGeom prst="hexagon">
            <a:avLst/>
          </a:prstGeom>
          <a:noFill/>
          <a:ln>
            <a:solidFill>
              <a:srgbClr val="39FAFF"/>
            </a:solidFill>
            <a:prstDash val="dash"/>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ctr"/>
          <a:lstStyle/>
          <a:p>
            <a:pPr algn="ctr">
              <a:spcBef>
                <a:spcPts val="600"/>
              </a:spcBef>
            </a:pPr>
            <a:endParaRPr lang="en-US" sz="2000" dirty="0">
              <a:solidFill>
                <a:schemeClr val="bg1"/>
              </a:solidFill>
            </a:endParaRPr>
          </a:p>
        </p:txBody>
      </p:sp>
    </p:spTree>
    <p:extLst>
      <p:ext uri="{BB962C8B-B14F-4D97-AF65-F5344CB8AC3E}">
        <p14:creationId xmlns:p14="http://schemas.microsoft.com/office/powerpoint/2010/main" val="3571095727"/>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203199" y="1403798"/>
            <a:ext cx="11243130" cy="2917722"/>
          </a:xfrm>
        </p:spPr>
        <p:txBody>
          <a:bodyPr/>
          <a:lstStyle/>
          <a:p>
            <a:r>
              <a:rPr lang="en-US" dirty="0"/>
              <a:t>Final points about Feature Toggles</a:t>
            </a:r>
          </a:p>
          <a:p>
            <a:endParaRPr lang="en-US" dirty="0"/>
          </a:p>
          <a:p>
            <a:pPr marL="571500" indent="-571500">
              <a:buFont typeface="Arial" panose="020B0604020202020204" pitchFamily="34" charset="0"/>
              <a:buChar char="•"/>
            </a:pPr>
            <a:r>
              <a:rPr lang="en-US" sz="3200" dirty="0"/>
              <a:t>Feature Toggles need to be maintained!</a:t>
            </a:r>
          </a:p>
          <a:p>
            <a:pPr marL="571500" indent="-571500">
              <a:buFont typeface="Arial" panose="020B0604020202020204" pitchFamily="34" charset="0"/>
              <a:buChar char="•"/>
            </a:pPr>
            <a:r>
              <a:rPr lang="en-US" sz="3200" dirty="0"/>
              <a:t>As soon as you do not need them, get rid of them</a:t>
            </a:r>
          </a:p>
          <a:p>
            <a:pPr marL="571500" indent="-571500">
              <a:buFont typeface="Arial" panose="020B0604020202020204" pitchFamily="34" charset="0"/>
              <a:buChar char="•"/>
            </a:pPr>
            <a:r>
              <a:rPr lang="en-US" sz="3200" dirty="0"/>
              <a:t>If you keep them around, you produce Technical Debt</a:t>
            </a:r>
          </a:p>
        </p:txBody>
      </p:sp>
      <p:sp>
        <p:nvSpPr>
          <p:cNvPr id="5" name="Text Placeholder 4"/>
          <p:cNvSpPr>
            <a:spLocks noGrp="1"/>
          </p:cNvSpPr>
          <p:nvPr>
            <p:ph type="body" sz="quarter" idx="10"/>
          </p:nvPr>
        </p:nvSpPr>
        <p:spPr>
          <a:xfrm>
            <a:off x="203200" y="425451"/>
            <a:ext cx="9104086" cy="794064"/>
          </a:xfrm>
        </p:spPr>
        <p:txBody>
          <a:bodyPr/>
          <a:lstStyle/>
          <a:p>
            <a:r>
              <a:rPr lang="en-US" dirty="0"/>
              <a:t>Mission #4: Feature Toggles</a:t>
            </a:r>
          </a:p>
        </p:txBody>
      </p:sp>
    </p:spTree>
    <p:extLst>
      <p:ext uri="{BB962C8B-B14F-4D97-AF65-F5344CB8AC3E}">
        <p14:creationId xmlns:p14="http://schemas.microsoft.com/office/powerpoint/2010/main" val="2904575215"/>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203198" y="1403798"/>
            <a:ext cx="11863615" cy="3607141"/>
          </a:xfrm>
        </p:spPr>
        <p:txBody>
          <a:bodyPr/>
          <a:lstStyle/>
          <a:p>
            <a:r>
              <a:rPr lang="en-US" sz="3200" b="1" u="sng" dirty="0"/>
              <a:t>What This Is</a:t>
            </a:r>
          </a:p>
          <a:p>
            <a:pPr marL="342900" indent="-342900">
              <a:buFont typeface="Arial" panose="020B0604020202020204" pitchFamily="34" charset="0"/>
              <a:buChar char="•"/>
            </a:pPr>
            <a:r>
              <a:rPr lang="en-US" sz="2400" dirty="0"/>
              <a:t>Brief introduction to DevOps at a high level</a:t>
            </a:r>
          </a:p>
          <a:p>
            <a:pPr marL="342900" indent="-342900">
              <a:buFont typeface="Arial" panose="020B0604020202020204" pitchFamily="34" charset="0"/>
              <a:buChar char="•"/>
            </a:pPr>
            <a:r>
              <a:rPr lang="en-US" sz="2400" dirty="0"/>
              <a:t>Presentation of fictitious company in need of DevOps help</a:t>
            </a:r>
          </a:p>
          <a:p>
            <a:pPr marL="342900" indent="-342900">
              <a:buFont typeface="Arial" panose="020B0604020202020204" pitchFamily="34" charset="0"/>
              <a:buChar char="•"/>
            </a:pPr>
            <a:r>
              <a:rPr lang="en-US" sz="2400" dirty="0"/>
              <a:t>Presentation of battle-tested modern release patterns and practices</a:t>
            </a:r>
          </a:p>
          <a:p>
            <a:endParaRPr lang="en-US" sz="2400" dirty="0"/>
          </a:p>
          <a:p>
            <a:r>
              <a:rPr lang="en-US" sz="3200" b="1" u="sng" dirty="0"/>
              <a:t>What This Is NOT</a:t>
            </a:r>
          </a:p>
          <a:p>
            <a:pPr marL="342900" indent="-342900">
              <a:buFont typeface="Arial" panose="020B0604020202020204" pitchFamily="34" charset="0"/>
              <a:buChar char="•"/>
            </a:pPr>
            <a:r>
              <a:rPr lang="en-US" sz="2400" dirty="0"/>
              <a:t>A full DevOps 101</a:t>
            </a:r>
          </a:p>
          <a:p>
            <a:pPr marL="342900" indent="-342900">
              <a:buFont typeface="Arial" panose="020B0604020202020204" pitchFamily="34" charset="0"/>
              <a:buChar char="•"/>
            </a:pPr>
            <a:r>
              <a:rPr lang="en-US" sz="2400" dirty="0"/>
              <a:t>A silver bullet</a:t>
            </a:r>
          </a:p>
        </p:txBody>
      </p:sp>
      <p:sp>
        <p:nvSpPr>
          <p:cNvPr id="5" name="Text Placeholder 4"/>
          <p:cNvSpPr>
            <a:spLocks noGrp="1"/>
          </p:cNvSpPr>
          <p:nvPr>
            <p:ph type="body" sz="quarter" idx="10"/>
          </p:nvPr>
        </p:nvSpPr>
        <p:spPr>
          <a:xfrm>
            <a:off x="203200" y="253174"/>
            <a:ext cx="8193088" cy="794064"/>
          </a:xfrm>
        </p:spPr>
        <p:txBody>
          <a:bodyPr/>
          <a:lstStyle/>
          <a:p>
            <a:r>
              <a:rPr lang="en-US" dirty="0"/>
              <a:t>Introduction</a:t>
            </a:r>
          </a:p>
        </p:txBody>
      </p:sp>
    </p:spTree>
    <p:extLst>
      <p:ext uri="{BB962C8B-B14F-4D97-AF65-F5344CB8AC3E}">
        <p14:creationId xmlns:p14="http://schemas.microsoft.com/office/powerpoint/2010/main" val="289130415"/>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203199" y="1371140"/>
            <a:ext cx="9757230" cy="4747710"/>
          </a:xfrm>
        </p:spPr>
        <p:txBody>
          <a:bodyPr/>
          <a:lstStyle/>
          <a:p>
            <a:r>
              <a:rPr lang="en-US" b="1" dirty="0"/>
              <a:t>Where are We?</a:t>
            </a:r>
            <a:endParaRPr lang="en-US" dirty="0"/>
          </a:p>
          <a:p>
            <a:pPr marL="571500" indent="-571500">
              <a:buFont typeface="Arial" panose="020B0604020202020204" pitchFamily="34" charset="0"/>
              <a:buChar char="•"/>
            </a:pPr>
            <a:r>
              <a:rPr lang="en-US" sz="3200" dirty="0"/>
              <a:t>Faster and More Stable Deployments</a:t>
            </a:r>
          </a:p>
          <a:p>
            <a:pPr marL="571500" indent="-571500">
              <a:buFont typeface="Arial" panose="020B0604020202020204" pitchFamily="34" charset="0"/>
              <a:buChar char="•"/>
            </a:pPr>
            <a:r>
              <a:rPr lang="en-US" sz="3200" dirty="0"/>
              <a:t>Issue: There is still downtime at the moment of release</a:t>
            </a:r>
            <a:endParaRPr lang="en-US" b="1" dirty="0"/>
          </a:p>
          <a:p>
            <a:r>
              <a:rPr lang="en-US" b="1" dirty="0"/>
              <a:t>What Is Next?</a:t>
            </a:r>
          </a:p>
          <a:p>
            <a:pPr marL="571500" indent="-571500">
              <a:buFont typeface="Arial" panose="020B0604020202020204" pitchFamily="34" charset="0"/>
              <a:buChar char="•"/>
            </a:pPr>
            <a:r>
              <a:rPr lang="en-US" sz="3200" dirty="0"/>
              <a:t>Blue/Green Deployments</a:t>
            </a:r>
          </a:p>
          <a:p>
            <a:pPr marL="914335" lvl="1" indent="-571500">
              <a:buFont typeface="Arial" panose="020B0604020202020204" pitchFamily="34" charset="0"/>
              <a:buChar char="•"/>
            </a:pPr>
            <a:r>
              <a:rPr lang="en-US" sz="2048" dirty="0"/>
              <a:t>Deploy to New Environment</a:t>
            </a:r>
          </a:p>
          <a:p>
            <a:pPr marL="914335" lvl="1" indent="-571500">
              <a:buFont typeface="Arial" panose="020B0604020202020204" pitchFamily="34" charset="0"/>
              <a:buChar char="•"/>
            </a:pPr>
            <a:r>
              <a:rPr lang="en-US" sz="2048" dirty="0"/>
              <a:t>When Deployment is Done, Slowly Move Traffic to New Environment</a:t>
            </a:r>
          </a:p>
          <a:p>
            <a:pPr marL="914335" lvl="1" indent="-571500">
              <a:buFont typeface="Arial" panose="020B0604020202020204" pitchFamily="34" charset="0"/>
              <a:buChar char="•"/>
            </a:pPr>
            <a:r>
              <a:rPr lang="en-US" sz="2048" dirty="0"/>
              <a:t>Eliminates Downtime</a:t>
            </a:r>
          </a:p>
          <a:p>
            <a:pPr marL="914335" lvl="1" indent="-571500">
              <a:buFont typeface="Arial" panose="020B0604020202020204" pitchFamily="34" charset="0"/>
              <a:buChar char="•"/>
            </a:pPr>
            <a:r>
              <a:rPr lang="en-US" sz="2048" dirty="0"/>
              <a:t>Improves Ability to Rollback</a:t>
            </a:r>
          </a:p>
        </p:txBody>
      </p:sp>
      <p:sp>
        <p:nvSpPr>
          <p:cNvPr id="5" name="Text Placeholder 4"/>
          <p:cNvSpPr>
            <a:spLocks noGrp="1"/>
          </p:cNvSpPr>
          <p:nvPr>
            <p:ph type="body" sz="quarter" idx="10"/>
          </p:nvPr>
        </p:nvSpPr>
        <p:spPr>
          <a:xfrm>
            <a:off x="203200" y="425451"/>
            <a:ext cx="9104086" cy="794064"/>
          </a:xfrm>
        </p:spPr>
        <p:txBody>
          <a:bodyPr/>
          <a:lstStyle/>
          <a:p>
            <a:r>
              <a:rPr lang="en-US" dirty="0"/>
              <a:t>Assessment</a:t>
            </a:r>
          </a:p>
        </p:txBody>
      </p:sp>
    </p:spTree>
    <p:extLst>
      <p:ext uri="{BB962C8B-B14F-4D97-AF65-F5344CB8AC3E}">
        <p14:creationId xmlns:p14="http://schemas.microsoft.com/office/powerpoint/2010/main" val="2288450063"/>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84DEB176-4882-49E3-B66B-AD4A1F5EA689}"/>
              </a:ext>
            </a:extLst>
          </p:cNvPr>
          <p:cNvSpPr/>
          <p:nvPr/>
        </p:nvSpPr>
        <p:spPr bwMode="auto">
          <a:xfrm>
            <a:off x="1" y="1202831"/>
            <a:ext cx="12436474" cy="5873335"/>
          </a:xfrm>
          <a:prstGeom prst="rect">
            <a:avLst/>
          </a:prstGeom>
          <a:solidFill>
            <a:schemeClr val="bg2">
              <a:lumMod val="50000"/>
            </a:schemeClr>
          </a:solidFill>
          <a:ln>
            <a:solidFill>
              <a:schemeClr val="bg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03199" y="425450"/>
            <a:ext cx="9430657" cy="794064"/>
          </a:xfrm>
        </p:spPr>
        <p:txBody>
          <a:bodyPr/>
          <a:lstStyle/>
          <a:p>
            <a:r>
              <a:rPr lang="en-US" dirty="0"/>
              <a:t>Mission #5: Blue/Green Deployments</a:t>
            </a:r>
          </a:p>
        </p:txBody>
      </p:sp>
      <p:grpSp>
        <p:nvGrpSpPr>
          <p:cNvPr id="21" name="Group 20">
            <a:extLst>
              <a:ext uri="{FF2B5EF4-FFF2-40B4-BE49-F238E27FC236}">
                <a16:creationId xmlns:a16="http://schemas.microsoft.com/office/drawing/2014/main" id="{EF859C39-A985-48D0-B49C-43AEDDF4C7AD}"/>
              </a:ext>
            </a:extLst>
          </p:cNvPr>
          <p:cNvGrpSpPr/>
          <p:nvPr/>
        </p:nvGrpSpPr>
        <p:grpSpPr>
          <a:xfrm>
            <a:off x="6564916" y="2801531"/>
            <a:ext cx="1551538" cy="1799784"/>
            <a:chOff x="4060132" y="3575275"/>
            <a:chExt cx="1989108" cy="2307366"/>
          </a:xfrm>
          <a:solidFill>
            <a:srgbClr val="FFC000"/>
          </a:solidFill>
        </p:grpSpPr>
        <p:sp>
          <p:nvSpPr>
            <p:cNvPr id="30" name="Hexagon 29">
              <a:extLst>
                <a:ext uri="{FF2B5EF4-FFF2-40B4-BE49-F238E27FC236}">
                  <a16:creationId xmlns:a16="http://schemas.microsoft.com/office/drawing/2014/main" id="{D5F6C26E-435A-4BE2-9B52-3D61C9C5267E}"/>
                </a:ext>
              </a:extLst>
            </p:cNvPr>
            <p:cNvSpPr/>
            <p:nvPr/>
          </p:nvSpPr>
          <p:spPr>
            <a:xfrm rot="5400000">
              <a:off x="3901003" y="3734404"/>
              <a:ext cx="2307366" cy="1989108"/>
            </a:xfrm>
            <a:prstGeom prst="hexagon">
              <a:avLst/>
            </a:prstGeom>
            <a:grp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ctr"/>
            <a:lstStyle/>
            <a:p>
              <a:pPr algn="ctr">
                <a:spcBef>
                  <a:spcPts val="600"/>
                </a:spcBef>
              </a:pPr>
              <a:endParaRPr lang="en-US" sz="2000" dirty="0">
                <a:solidFill>
                  <a:schemeClr val="bg1"/>
                </a:solidFill>
              </a:endParaRPr>
            </a:p>
          </p:txBody>
        </p:sp>
        <p:sp>
          <p:nvSpPr>
            <p:cNvPr id="31" name="TextBox 30">
              <a:extLst>
                <a:ext uri="{FF2B5EF4-FFF2-40B4-BE49-F238E27FC236}">
                  <a16:creationId xmlns:a16="http://schemas.microsoft.com/office/drawing/2014/main" id="{FCFADF8B-0C18-4CD7-B8FA-92D14E0CF415}"/>
                </a:ext>
              </a:extLst>
            </p:cNvPr>
            <p:cNvSpPr txBox="1"/>
            <p:nvPr/>
          </p:nvSpPr>
          <p:spPr>
            <a:xfrm>
              <a:off x="4297519" y="4427317"/>
              <a:ext cx="1513840" cy="512951"/>
            </a:xfrm>
            <a:prstGeom prst="rect">
              <a:avLst/>
            </a:prstGeom>
            <a:grpFill/>
          </p:spPr>
          <p:txBody>
            <a:bodyPr wrap="square" rtlCol="0">
              <a:spAutoFit/>
            </a:bodyPr>
            <a:lstStyle/>
            <a:p>
              <a:pPr algn="ctr"/>
              <a:r>
                <a:rPr lang="en-US" sz="2000" dirty="0">
                  <a:solidFill>
                    <a:srgbClr val="000000"/>
                  </a:solidFill>
                  <a:latin typeface="HeronSansCond Regular"/>
                  <a:cs typeface="HeronSansCond Regular"/>
                </a:rPr>
                <a:t>ROUTER</a:t>
              </a:r>
            </a:p>
          </p:txBody>
        </p:sp>
      </p:grpSp>
      <p:sp>
        <p:nvSpPr>
          <p:cNvPr id="22" name="Hexagon 21">
            <a:extLst>
              <a:ext uri="{FF2B5EF4-FFF2-40B4-BE49-F238E27FC236}">
                <a16:creationId xmlns:a16="http://schemas.microsoft.com/office/drawing/2014/main" id="{7D3797FE-463D-485F-A0FF-DAD1E00764D1}"/>
              </a:ext>
            </a:extLst>
          </p:cNvPr>
          <p:cNvSpPr/>
          <p:nvPr/>
        </p:nvSpPr>
        <p:spPr>
          <a:xfrm rot="5400000" flipH="1">
            <a:off x="7184494" y="2389271"/>
            <a:ext cx="305157" cy="263067"/>
          </a:xfrm>
          <a:prstGeom prst="hexagon">
            <a:avLst/>
          </a:prstGeom>
          <a:noFill/>
          <a:ln>
            <a:solidFill>
              <a:srgbClr val="FFFFFF"/>
            </a:solid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ctr"/>
          <a:lstStyle/>
          <a:p>
            <a:pPr algn="ctr">
              <a:spcBef>
                <a:spcPts val="600"/>
              </a:spcBef>
            </a:pPr>
            <a:endParaRPr lang="en-US" sz="2000" dirty="0">
              <a:solidFill>
                <a:schemeClr val="bg1"/>
              </a:solidFill>
            </a:endParaRPr>
          </a:p>
        </p:txBody>
      </p:sp>
      <p:sp>
        <p:nvSpPr>
          <p:cNvPr id="23" name="Hexagon 22">
            <a:extLst>
              <a:ext uri="{FF2B5EF4-FFF2-40B4-BE49-F238E27FC236}">
                <a16:creationId xmlns:a16="http://schemas.microsoft.com/office/drawing/2014/main" id="{DD83BD3C-7170-4562-ACF9-E500289B960E}"/>
              </a:ext>
            </a:extLst>
          </p:cNvPr>
          <p:cNvSpPr/>
          <p:nvPr/>
        </p:nvSpPr>
        <p:spPr>
          <a:xfrm rot="5400000" flipH="1">
            <a:off x="6174248" y="4302115"/>
            <a:ext cx="305157" cy="263067"/>
          </a:xfrm>
          <a:prstGeom prst="hexagon">
            <a:avLst/>
          </a:prstGeom>
          <a:noFill/>
          <a:ln>
            <a:solidFill>
              <a:srgbClr val="FFFFFF"/>
            </a:solid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ctr"/>
          <a:lstStyle/>
          <a:p>
            <a:pPr algn="ctr">
              <a:spcBef>
                <a:spcPts val="600"/>
              </a:spcBef>
            </a:pPr>
            <a:endParaRPr lang="en-US" sz="2000" dirty="0">
              <a:solidFill>
                <a:schemeClr val="bg1"/>
              </a:solidFill>
            </a:endParaRPr>
          </a:p>
        </p:txBody>
      </p:sp>
      <p:grpSp>
        <p:nvGrpSpPr>
          <p:cNvPr id="24" name="Group 23">
            <a:extLst>
              <a:ext uri="{FF2B5EF4-FFF2-40B4-BE49-F238E27FC236}">
                <a16:creationId xmlns:a16="http://schemas.microsoft.com/office/drawing/2014/main" id="{BF3D3893-DC1F-4DF5-84A8-70CEC82FCDCE}"/>
              </a:ext>
            </a:extLst>
          </p:cNvPr>
          <p:cNvGrpSpPr/>
          <p:nvPr/>
        </p:nvGrpSpPr>
        <p:grpSpPr>
          <a:xfrm>
            <a:off x="4493487" y="4211795"/>
            <a:ext cx="1551537" cy="1799784"/>
            <a:chOff x="4060132" y="3575275"/>
            <a:chExt cx="1989108" cy="2307366"/>
          </a:xfrm>
          <a:solidFill>
            <a:schemeClr val="accent2">
              <a:lumMod val="60000"/>
              <a:lumOff val="40000"/>
            </a:schemeClr>
          </a:solidFill>
        </p:grpSpPr>
        <p:sp>
          <p:nvSpPr>
            <p:cNvPr id="28" name="Hexagon 27">
              <a:extLst>
                <a:ext uri="{FF2B5EF4-FFF2-40B4-BE49-F238E27FC236}">
                  <a16:creationId xmlns:a16="http://schemas.microsoft.com/office/drawing/2014/main" id="{950949F0-DED6-4FC1-890F-5410BCFA4129}"/>
                </a:ext>
              </a:extLst>
            </p:cNvPr>
            <p:cNvSpPr/>
            <p:nvPr/>
          </p:nvSpPr>
          <p:spPr>
            <a:xfrm rot="5400000">
              <a:off x="3901003" y="3734404"/>
              <a:ext cx="2307366" cy="1989108"/>
            </a:xfrm>
            <a:prstGeom prst="hexagon">
              <a:avLst/>
            </a:prstGeom>
            <a:grp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ctr"/>
            <a:lstStyle/>
            <a:p>
              <a:pPr algn="ctr">
                <a:spcBef>
                  <a:spcPts val="600"/>
                </a:spcBef>
              </a:pPr>
              <a:endParaRPr lang="en-US" sz="2000" dirty="0">
                <a:solidFill>
                  <a:schemeClr val="bg1"/>
                </a:solidFill>
              </a:endParaRPr>
            </a:p>
          </p:txBody>
        </p:sp>
        <p:sp>
          <p:nvSpPr>
            <p:cNvPr id="29" name="TextBox 28">
              <a:extLst>
                <a:ext uri="{FF2B5EF4-FFF2-40B4-BE49-F238E27FC236}">
                  <a16:creationId xmlns:a16="http://schemas.microsoft.com/office/drawing/2014/main" id="{6163209F-AC79-454F-9CA8-65260DF7916B}"/>
                </a:ext>
              </a:extLst>
            </p:cNvPr>
            <p:cNvSpPr txBox="1"/>
            <p:nvPr/>
          </p:nvSpPr>
          <p:spPr>
            <a:xfrm>
              <a:off x="4297522" y="4257987"/>
              <a:ext cx="1513841" cy="907527"/>
            </a:xfrm>
            <a:prstGeom prst="rect">
              <a:avLst/>
            </a:prstGeom>
            <a:noFill/>
          </p:spPr>
          <p:txBody>
            <a:bodyPr wrap="square" rtlCol="0">
              <a:spAutoFit/>
            </a:bodyPr>
            <a:lstStyle/>
            <a:p>
              <a:pPr algn="ctr"/>
              <a:r>
                <a:rPr lang="en-US" sz="2000" dirty="0">
                  <a:solidFill>
                    <a:srgbClr val="000000"/>
                  </a:solidFill>
                  <a:latin typeface="HeronSansCond Regular"/>
                  <a:cs typeface="HeronSansCond Regular"/>
                </a:rPr>
                <a:t>BLUE</a:t>
              </a:r>
            </a:p>
            <a:p>
              <a:pPr algn="ctr"/>
              <a:r>
                <a:rPr lang="en-US" sz="2000" dirty="0">
                  <a:solidFill>
                    <a:srgbClr val="000000"/>
                  </a:solidFill>
                  <a:latin typeface="HeronSansCond Regular"/>
                  <a:cs typeface="HeronSansCond Regular"/>
                </a:rPr>
                <a:t>V2</a:t>
              </a:r>
            </a:p>
          </p:txBody>
        </p:sp>
      </p:grpSp>
      <p:grpSp>
        <p:nvGrpSpPr>
          <p:cNvPr id="25" name="Group 24">
            <a:extLst>
              <a:ext uri="{FF2B5EF4-FFF2-40B4-BE49-F238E27FC236}">
                <a16:creationId xmlns:a16="http://schemas.microsoft.com/office/drawing/2014/main" id="{C16F4B4C-A995-4EEA-A8B2-F0EEFD033B71}"/>
              </a:ext>
            </a:extLst>
          </p:cNvPr>
          <p:cNvGrpSpPr/>
          <p:nvPr/>
        </p:nvGrpSpPr>
        <p:grpSpPr>
          <a:xfrm>
            <a:off x="8668327" y="4142522"/>
            <a:ext cx="1551538" cy="1799784"/>
            <a:chOff x="4060132" y="3575275"/>
            <a:chExt cx="1989108" cy="2307366"/>
          </a:xfrm>
          <a:solidFill>
            <a:srgbClr val="00B050"/>
          </a:solidFill>
        </p:grpSpPr>
        <p:sp>
          <p:nvSpPr>
            <p:cNvPr id="26" name="Hexagon 25">
              <a:extLst>
                <a:ext uri="{FF2B5EF4-FFF2-40B4-BE49-F238E27FC236}">
                  <a16:creationId xmlns:a16="http://schemas.microsoft.com/office/drawing/2014/main" id="{05DFAD4B-B8B7-4767-852B-3479A1965627}"/>
                </a:ext>
              </a:extLst>
            </p:cNvPr>
            <p:cNvSpPr/>
            <p:nvPr/>
          </p:nvSpPr>
          <p:spPr>
            <a:xfrm rot="5400000">
              <a:off x="3901003" y="3734404"/>
              <a:ext cx="2307366" cy="1989108"/>
            </a:xfrm>
            <a:prstGeom prst="hexagon">
              <a:avLst/>
            </a:prstGeom>
            <a:grp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ctr"/>
            <a:lstStyle/>
            <a:p>
              <a:pPr algn="ctr">
                <a:spcBef>
                  <a:spcPts val="600"/>
                </a:spcBef>
              </a:pPr>
              <a:endParaRPr lang="en-US" sz="2000" dirty="0">
                <a:solidFill>
                  <a:schemeClr val="bg1"/>
                </a:solidFill>
              </a:endParaRPr>
            </a:p>
          </p:txBody>
        </p:sp>
        <p:sp>
          <p:nvSpPr>
            <p:cNvPr id="27" name="TextBox 26">
              <a:extLst>
                <a:ext uri="{FF2B5EF4-FFF2-40B4-BE49-F238E27FC236}">
                  <a16:creationId xmlns:a16="http://schemas.microsoft.com/office/drawing/2014/main" id="{0FBC2C58-6018-499B-992A-AE51AD5E257E}"/>
                </a:ext>
              </a:extLst>
            </p:cNvPr>
            <p:cNvSpPr txBox="1"/>
            <p:nvPr/>
          </p:nvSpPr>
          <p:spPr>
            <a:xfrm>
              <a:off x="4297519" y="4257987"/>
              <a:ext cx="1513840" cy="907527"/>
            </a:xfrm>
            <a:prstGeom prst="rect">
              <a:avLst/>
            </a:prstGeom>
            <a:grpFill/>
          </p:spPr>
          <p:txBody>
            <a:bodyPr wrap="square" rtlCol="0">
              <a:spAutoFit/>
            </a:bodyPr>
            <a:lstStyle/>
            <a:p>
              <a:pPr algn="ctr"/>
              <a:r>
                <a:rPr lang="en-US" sz="2000" dirty="0">
                  <a:solidFill>
                    <a:srgbClr val="000000"/>
                  </a:solidFill>
                  <a:latin typeface="HeronSansCond Regular"/>
                  <a:cs typeface="HeronSansCond Regular"/>
                </a:rPr>
                <a:t>GREEN</a:t>
              </a:r>
            </a:p>
            <a:p>
              <a:pPr algn="ctr"/>
              <a:r>
                <a:rPr lang="en-US" sz="2000" dirty="0">
                  <a:solidFill>
                    <a:srgbClr val="000000"/>
                  </a:solidFill>
                  <a:latin typeface="HeronSansCond Regular"/>
                  <a:cs typeface="HeronSansCond Regular"/>
                </a:rPr>
                <a:t>V1</a:t>
              </a:r>
            </a:p>
          </p:txBody>
        </p:sp>
      </p:grpSp>
      <p:sp>
        <p:nvSpPr>
          <p:cNvPr id="32" name="TextBox 31">
            <a:extLst>
              <a:ext uri="{FF2B5EF4-FFF2-40B4-BE49-F238E27FC236}">
                <a16:creationId xmlns:a16="http://schemas.microsoft.com/office/drawing/2014/main" id="{B86E1EF3-F652-4D4E-8CDA-48D03305B1BF}"/>
              </a:ext>
            </a:extLst>
          </p:cNvPr>
          <p:cNvSpPr txBox="1"/>
          <p:nvPr/>
        </p:nvSpPr>
        <p:spPr>
          <a:xfrm>
            <a:off x="4714240" y="3666193"/>
            <a:ext cx="1617945" cy="292388"/>
          </a:xfrm>
          <a:prstGeom prst="rect">
            <a:avLst/>
          </a:prstGeom>
          <a:noFill/>
        </p:spPr>
        <p:txBody>
          <a:bodyPr wrap="square" rtlCol="0">
            <a:spAutoFit/>
          </a:bodyPr>
          <a:lstStyle/>
          <a:p>
            <a:r>
              <a:rPr lang="en-US" sz="1300" dirty="0">
                <a:solidFill>
                  <a:schemeClr val="bg1"/>
                </a:solidFill>
                <a:latin typeface="HeronSansCond Regular"/>
                <a:cs typeface="HeronSansCond Regular"/>
              </a:rPr>
              <a:t>ALL  TRAFIC TO  BLUE  V2</a:t>
            </a:r>
          </a:p>
        </p:txBody>
      </p:sp>
    </p:spTree>
    <p:extLst>
      <p:ext uri="{BB962C8B-B14F-4D97-AF65-F5344CB8AC3E}">
        <p14:creationId xmlns:p14="http://schemas.microsoft.com/office/powerpoint/2010/main" val="2434160204"/>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84DEB176-4882-49E3-B66B-AD4A1F5EA689}"/>
              </a:ext>
            </a:extLst>
          </p:cNvPr>
          <p:cNvSpPr/>
          <p:nvPr/>
        </p:nvSpPr>
        <p:spPr bwMode="auto">
          <a:xfrm>
            <a:off x="1" y="1202831"/>
            <a:ext cx="12436474" cy="5873335"/>
          </a:xfrm>
          <a:prstGeom prst="rect">
            <a:avLst/>
          </a:prstGeom>
          <a:solidFill>
            <a:schemeClr val="bg2">
              <a:lumMod val="50000"/>
            </a:schemeClr>
          </a:solidFill>
          <a:ln>
            <a:solidFill>
              <a:schemeClr val="bg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03199" y="425450"/>
            <a:ext cx="9430657" cy="794064"/>
          </a:xfrm>
        </p:spPr>
        <p:txBody>
          <a:bodyPr/>
          <a:lstStyle/>
          <a:p>
            <a:r>
              <a:rPr lang="en-US" dirty="0"/>
              <a:t>Mission #5: Blue/Green Deployments</a:t>
            </a:r>
          </a:p>
        </p:txBody>
      </p:sp>
      <p:grpSp>
        <p:nvGrpSpPr>
          <p:cNvPr id="21" name="Group 20">
            <a:extLst>
              <a:ext uri="{FF2B5EF4-FFF2-40B4-BE49-F238E27FC236}">
                <a16:creationId xmlns:a16="http://schemas.microsoft.com/office/drawing/2014/main" id="{EF859C39-A985-48D0-B49C-43AEDDF4C7AD}"/>
              </a:ext>
            </a:extLst>
          </p:cNvPr>
          <p:cNvGrpSpPr/>
          <p:nvPr/>
        </p:nvGrpSpPr>
        <p:grpSpPr>
          <a:xfrm>
            <a:off x="6564916" y="2801531"/>
            <a:ext cx="1551538" cy="1799784"/>
            <a:chOff x="4060132" y="3575275"/>
            <a:chExt cx="1989108" cy="2307366"/>
          </a:xfrm>
          <a:solidFill>
            <a:srgbClr val="FFC000"/>
          </a:solidFill>
        </p:grpSpPr>
        <p:sp>
          <p:nvSpPr>
            <p:cNvPr id="30" name="Hexagon 29">
              <a:extLst>
                <a:ext uri="{FF2B5EF4-FFF2-40B4-BE49-F238E27FC236}">
                  <a16:creationId xmlns:a16="http://schemas.microsoft.com/office/drawing/2014/main" id="{D5F6C26E-435A-4BE2-9B52-3D61C9C5267E}"/>
                </a:ext>
              </a:extLst>
            </p:cNvPr>
            <p:cNvSpPr/>
            <p:nvPr/>
          </p:nvSpPr>
          <p:spPr>
            <a:xfrm rot="5400000">
              <a:off x="3901003" y="3734404"/>
              <a:ext cx="2307366" cy="1989108"/>
            </a:xfrm>
            <a:prstGeom prst="hexagon">
              <a:avLst/>
            </a:prstGeom>
            <a:grp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ctr"/>
            <a:lstStyle/>
            <a:p>
              <a:pPr algn="ctr">
                <a:spcBef>
                  <a:spcPts val="600"/>
                </a:spcBef>
              </a:pPr>
              <a:endParaRPr lang="en-US" sz="2000" dirty="0">
                <a:solidFill>
                  <a:schemeClr val="bg1"/>
                </a:solidFill>
              </a:endParaRPr>
            </a:p>
          </p:txBody>
        </p:sp>
        <p:sp>
          <p:nvSpPr>
            <p:cNvPr id="31" name="TextBox 30">
              <a:extLst>
                <a:ext uri="{FF2B5EF4-FFF2-40B4-BE49-F238E27FC236}">
                  <a16:creationId xmlns:a16="http://schemas.microsoft.com/office/drawing/2014/main" id="{FCFADF8B-0C18-4CD7-B8FA-92D14E0CF415}"/>
                </a:ext>
              </a:extLst>
            </p:cNvPr>
            <p:cNvSpPr txBox="1"/>
            <p:nvPr/>
          </p:nvSpPr>
          <p:spPr>
            <a:xfrm>
              <a:off x="4297519" y="4427317"/>
              <a:ext cx="1513840" cy="512951"/>
            </a:xfrm>
            <a:prstGeom prst="rect">
              <a:avLst/>
            </a:prstGeom>
            <a:grpFill/>
          </p:spPr>
          <p:txBody>
            <a:bodyPr wrap="square" rtlCol="0">
              <a:spAutoFit/>
            </a:bodyPr>
            <a:lstStyle/>
            <a:p>
              <a:pPr algn="ctr"/>
              <a:r>
                <a:rPr lang="en-US" sz="2000" dirty="0">
                  <a:solidFill>
                    <a:srgbClr val="000000"/>
                  </a:solidFill>
                  <a:latin typeface="HeronSansCond Regular"/>
                  <a:cs typeface="HeronSansCond Regular"/>
                </a:rPr>
                <a:t>ROUTER</a:t>
              </a:r>
            </a:p>
          </p:txBody>
        </p:sp>
      </p:grpSp>
      <p:sp>
        <p:nvSpPr>
          <p:cNvPr id="22" name="Hexagon 21">
            <a:extLst>
              <a:ext uri="{FF2B5EF4-FFF2-40B4-BE49-F238E27FC236}">
                <a16:creationId xmlns:a16="http://schemas.microsoft.com/office/drawing/2014/main" id="{7D3797FE-463D-485F-A0FF-DAD1E00764D1}"/>
              </a:ext>
            </a:extLst>
          </p:cNvPr>
          <p:cNvSpPr/>
          <p:nvPr/>
        </p:nvSpPr>
        <p:spPr>
          <a:xfrm rot="5400000" flipH="1">
            <a:off x="7184494" y="2389271"/>
            <a:ext cx="305157" cy="263067"/>
          </a:xfrm>
          <a:prstGeom prst="hexagon">
            <a:avLst/>
          </a:prstGeom>
          <a:noFill/>
          <a:ln>
            <a:solidFill>
              <a:srgbClr val="FFFFFF"/>
            </a:solid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ctr"/>
          <a:lstStyle/>
          <a:p>
            <a:pPr algn="ctr">
              <a:spcBef>
                <a:spcPts val="600"/>
              </a:spcBef>
            </a:pPr>
            <a:endParaRPr lang="en-US" sz="2000" dirty="0">
              <a:solidFill>
                <a:schemeClr val="bg1"/>
              </a:solidFill>
            </a:endParaRPr>
          </a:p>
        </p:txBody>
      </p:sp>
      <p:sp>
        <p:nvSpPr>
          <p:cNvPr id="23" name="Hexagon 22">
            <a:extLst>
              <a:ext uri="{FF2B5EF4-FFF2-40B4-BE49-F238E27FC236}">
                <a16:creationId xmlns:a16="http://schemas.microsoft.com/office/drawing/2014/main" id="{DD83BD3C-7170-4562-ACF9-E500289B960E}"/>
              </a:ext>
            </a:extLst>
          </p:cNvPr>
          <p:cNvSpPr/>
          <p:nvPr/>
        </p:nvSpPr>
        <p:spPr>
          <a:xfrm rot="5400000" flipH="1">
            <a:off x="6174248" y="4302115"/>
            <a:ext cx="305157" cy="263067"/>
          </a:xfrm>
          <a:prstGeom prst="hexagon">
            <a:avLst/>
          </a:prstGeom>
          <a:noFill/>
          <a:ln>
            <a:solidFill>
              <a:srgbClr val="FFFFFF"/>
            </a:solid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ctr"/>
          <a:lstStyle/>
          <a:p>
            <a:pPr algn="ctr">
              <a:spcBef>
                <a:spcPts val="600"/>
              </a:spcBef>
            </a:pPr>
            <a:endParaRPr lang="en-US" sz="2000" dirty="0">
              <a:solidFill>
                <a:schemeClr val="bg1"/>
              </a:solidFill>
            </a:endParaRPr>
          </a:p>
        </p:txBody>
      </p:sp>
      <p:grpSp>
        <p:nvGrpSpPr>
          <p:cNvPr id="24" name="Group 23">
            <a:extLst>
              <a:ext uri="{FF2B5EF4-FFF2-40B4-BE49-F238E27FC236}">
                <a16:creationId xmlns:a16="http://schemas.microsoft.com/office/drawing/2014/main" id="{BF3D3893-DC1F-4DF5-84A8-70CEC82FCDCE}"/>
              </a:ext>
            </a:extLst>
          </p:cNvPr>
          <p:cNvGrpSpPr/>
          <p:nvPr/>
        </p:nvGrpSpPr>
        <p:grpSpPr>
          <a:xfrm>
            <a:off x="4493487" y="4211795"/>
            <a:ext cx="1551537" cy="1799784"/>
            <a:chOff x="4060132" y="3575275"/>
            <a:chExt cx="1989108" cy="2307366"/>
          </a:xfrm>
          <a:solidFill>
            <a:schemeClr val="accent2">
              <a:lumMod val="60000"/>
              <a:lumOff val="40000"/>
            </a:schemeClr>
          </a:solidFill>
        </p:grpSpPr>
        <p:sp>
          <p:nvSpPr>
            <p:cNvPr id="28" name="Hexagon 27">
              <a:extLst>
                <a:ext uri="{FF2B5EF4-FFF2-40B4-BE49-F238E27FC236}">
                  <a16:creationId xmlns:a16="http://schemas.microsoft.com/office/drawing/2014/main" id="{950949F0-DED6-4FC1-890F-5410BCFA4129}"/>
                </a:ext>
              </a:extLst>
            </p:cNvPr>
            <p:cNvSpPr/>
            <p:nvPr/>
          </p:nvSpPr>
          <p:spPr>
            <a:xfrm rot="5400000">
              <a:off x="3901003" y="3734404"/>
              <a:ext cx="2307366" cy="1989108"/>
            </a:xfrm>
            <a:prstGeom prst="hexagon">
              <a:avLst/>
            </a:prstGeom>
            <a:grp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ctr"/>
            <a:lstStyle/>
            <a:p>
              <a:pPr algn="ctr">
                <a:spcBef>
                  <a:spcPts val="600"/>
                </a:spcBef>
              </a:pPr>
              <a:endParaRPr lang="en-US" sz="2000" dirty="0">
                <a:solidFill>
                  <a:schemeClr val="bg1"/>
                </a:solidFill>
              </a:endParaRPr>
            </a:p>
          </p:txBody>
        </p:sp>
        <p:sp>
          <p:nvSpPr>
            <p:cNvPr id="29" name="TextBox 28">
              <a:extLst>
                <a:ext uri="{FF2B5EF4-FFF2-40B4-BE49-F238E27FC236}">
                  <a16:creationId xmlns:a16="http://schemas.microsoft.com/office/drawing/2014/main" id="{6163209F-AC79-454F-9CA8-65260DF7916B}"/>
                </a:ext>
              </a:extLst>
            </p:cNvPr>
            <p:cNvSpPr txBox="1"/>
            <p:nvPr/>
          </p:nvSpPr>
          <p:spPr>
            <a:xfrm>
              <a:off x="4297522" y="4257987"/>
              <a:ext cx="1513841" cy="907527"/>
            </a:xfrm>
            <a:prstGeom prst="rect">
              <a:avLst/>
            </a:prstGeom>
            <a:noFill/>
          </p:spPr>
          <p:txBody>
            <a:bodyPr wrap="square" rtlCol="0">
              <a:spAutoFit/>
            </a:bodyPr>
            <a:lstStyle/>
            <a:p>
              <a:pPr algn="ctr"/>
              <a:r>
                <a:rPr lang="en-US" sz="2000" dirty="0">
                  <a:solidFill>
                    <a:srgbClr val="000000"/>
                  </a:solidFill>
                  <a:latin typeface="HeronSansCond Regular"/>
                  <a:cs typeface="HeronSansCond Regular"/>
                </a:rPr>
                <a:t>BLUE</a:t>
              </a:r>
            </a:p>
            <a:p>
              <a:pPr algn="ctr"/>
              <a:r>
                <a:rPr lang="en-US" sz="2000" dirty="0">
                  <a:solidFill>
                    <a:srgbClr val="000000"/>
                  </a:solidFill>
                  <a:latin typeface="HeronSansCond Regular"/>
                  <a:cs typeface="HeronSansCond Regular"/>
                </a:rPr>
                <a:t>V2</a:t>
              </a:r>
            </a:p>
          </p:txBody>
        </p:sp>
      </p:grpSp>
      <p:grpSp>
        <p:nvGrpSpPr>
          <p:cNvPr id="25" name="Group 24">
            <a:extLst>
              <a:ext uri="{FF2B5EF4-FFF2-40B4-BE49-F238E27FC236}">
                <a16:creationId xmlns:a16="http://schemas.microsoft.com/office/drawing/2014/main" id="{C16F4B4C-A995-4EEA-A8B2-F0EEFD033B71}"/>
              </a:ext>
            </a:extLst>
          </p:cNvPr>
          <p:cNvGrpSpPr/>
          <p:nvPr/>
        </p:nvGrpSpPr>
        <p:grpSpPr>
          <a:xfrm>
            <a:off x="8668327" y="4142522"/>
            <a:ext cx="1551538" cy="1799784"/>
            <a:chOff x="4060132" y="3575275"/>
            <a:chExt cx="1989108" cy="2307366"/>
          </a:xfrm>
          <a:solidFill>
            <a:srgbClr val="00B050"/>
          </a:solidFill>
        </p:grpSpPr>
        <p:sp>
          <p:nvSpPr>
            <p:cNvPr id="26" name="Hexagon 25">
              <a:extLst>
                <a:ext uri="{FF2B5EF4-FFF2-40B4-BE49-F238E27FC236}">
                  <a16:creationId xmlns:a16="http://schemas.microsoft.com/office/drawing/2014/main" id="{05DFAD4B-B8B7-4767-852B-3479A1965627}"/>
                </a:ext>
              </a:extLst>
            </p:cNvPr>
            <p:cNvSpPr/>
            <p:nvPr/>
          </p:nvSpPr>
          <p:spPr>
            <a:xfrm rot="5400000">
              <a:off x="3901003" y="3734404"/>
              <a:ext cx="2307366" cy="1989108"/>
            </a:xfrm>
            <a:prstGeom prst="hexagon">
              <a:avLst/>
            </a:prstGeom>
            <a:grp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ctr"/>
            <a:lstStyle/>
            <a:p>
              <a:pPr algn="ctr">
                <a:spcBef>
                  <a:spcPts val="600"/>
                </a:spcBef>
              </a:pPr>
              <a:endParaRPr lang="en-US" sz="2000" dirty="0">
                <a:solidFill>
                  <a:schemeClr val="bg1"/>
                </a:solidFill>
              </a:endParaRPr>
            </a:p>
          </p:txBody>
        </p:sp>
        <p:sp>
          <p:nvSpPr>
            <p:cNvPr id="27" name="TextBox 26">
              <a:extLst>
                <a:ext uri="{FF2B5EF4-FFF2-40B4-BE49-F238E27FC236}">
                  <a16:creationId xmlns:a16="http://schemas.microsoft.com/office/drawing/2014/main" id="{0FBC2C58-6018-499B-992A-AE51AD5E257E}"/>
                </a:ext>
              </a:extLst>
            </p:cNvPr>
            <p:cNvSpPr txBox="1"/>
            <p:nvPr/>
          </p:nvSpPr>
          <p:spPr>
            <a:xfrm>
              <a:off x="4297519" y="4257987"/>
              <a:ext cx="1513840" cy="907527"/>
            </a:xfrm>
            <a:prstGeom prst="rect">
              <a:avLst/>
            </a:prstGeom>
            <a:grpFill/>
          </p:spPr>
          <p:txBody>
            <a:bodyPr wrap="square" rtlCol="0">
              <a:spAutoFit/>
            </a:bodyPr>
            <a:lstStyle/>
            <a:p>
              <a:pPr algn="ctr"/>
              <a:r>
                <a:rPr lang="en-US" sz="2000" dirty="0">
                  <a:solidFill>
                    <a:srgbClr val="000000"/>
                  </a:solidFill>
                  <a:latin typeface="HeronSansCond Regular"/>
                  <a:cs typeface="HeronSansCond Regular"/>
                </a:rPr>
                <a:t>GREEN</a:t>
              </a:r>
            </a:p>
            <a:p>
              <a:pPr algn="ctr"/>
              <a:r>
                <a:rPr lang="en-US" sz="2000" dirty="0">
                  <a:solidFill>
                    <a:srgbClr val="000000"/>
                  </a:solidFill>
                  <a:latin typeface="HeronSansCond Regular"/>
                  <a:cs typeface="HeronSansCond Regular"/>
                </a:rPr>
                <a:t>V3</a:t>
              </a:r>
            </a:p>
          </p:txBody>
        </p:sp>
      </p:grpSp>
      <p:sp>
        <p:nvSpPr>
          <p:cNvPr id="16" name="TextBox 15">
            <a:extLst>
              <a:ext uri="{FF2B5EF4-FFF2-40B4-BE49-F238E27FC236}">
                <a16:creationId xmlns:a16="http://schemas.microsoft.com/office/drawing/2014/main" id="{7568F5D4-F153-4F38-8E3A-88D16597D580}"/>
              </a:ext>
            </a:extLst>
          </p:cNvPr>
          <p:cNvSpPr txBox="1"/>
          <p:nvPr/>
        </p:nvSpPr>
        <p:spPr>
          <a:xfrm>
            <a:off x="8248512" y="3377802"/>
            <a:ext cx="1876852" cy="492443"/>
          </a:xfrm>
          <a:prstGeom prst="rect">
            <a:avLst/>
          </a:prstGeom>
          <a:noFill/>
        </p:spPr>
        <p:txBody>
          <a:bodyPr wrap="square" rtlCol="0">
            <a:spAutoFit/>
          </a:bodyPr>
          <a:lstStyle/>
          <a:p>
            <a:r>
              <a:rPr lang="en-US" sz="1300" dirty="0">
                <a:solidFill>
                  <a:schemeClr val="bg1"/>
                </a:solidFill>
                <a:latin typeface="HeronSansCond Regular"/>
                <a:cs typeface="HeronSansCond Regular"/>
              </a:rPr>
              <a:t>INSTALL  NEW  VERSION </a:t>
            </a:r>
            <a:br>
              <a:rPr lang="en-US" sz="1300" dirty="0">
                <a:solidFill>
                  <a:schemeClr val="bg1"/>
                </a:solidFill>
                <a:latin typeface="HeronSansCond Regular"/>
                <a:cs typeface="HeronSansCond Regular"/>
              </a:rPr>
            </a:br>
            <a:r>
              <a:rPr lang="en-US" sz="1300" dirty="0">
                <a:solidFill>
                  <a:schemeClr val="bg1"/>
                </a:solidFill>
                <a:latin typeface="HeronSansCond Regular"/>
                <a:cs typeface="HeronSansCond Regular"/>
              </a:rPr>
              <a:t>ON  ONE  OF  THE  NODES</a:t>
            </a:r>
          </a:p>
        </p:txBody>
      </p:sp>
    </p:spTree>
    <p:extLst>
      <p:ext uri="{BB962C8B-B14F-4D97-AF65-F5344CB8AC3E}">
        <p14:creationId xmlns:p14="http://schemas.microsoft.com/office/powerpoint/2010/main" val="4170254887"/>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84DEB176-4882-49E3-B66B-AD4A1F5EA689}"/>
              </a:ext>
            </a:extLst>
          </p:cNvPr>
          <p:cNvSpPr/>
          <p:nvPr/>
        </p:nvSpPr>
        <p:spPr bwMode="auto">
          <a:xfrm>
            <a:off x="1" y="1202831"/>
            <a:ext cx="12436474" cy="5873335"/>
          </a:xfrm>
          <a:prstGeom prst="rect">
            <a:avLst/>
          </a:prstGeom>
          <a:solidFill>
            <a:schemeClr val="bg2">
              <a:lumMod val="50000"/>
            </a:schemeClr>
          </a:solidFill>
          <a:ln>
            <a:solidFill>
              <a:schemeClr val="bg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03199" y="425450"/>
            <a:ext cx="9430657" cy="794064"/>
          </a:xfrm>
        </p:spPr>
        <p:txBody>
          <a:bodyPr/>
          <a:lstStyle/>
          <a:p>
            <a:r>
              <a:rPr lang="en-US" dirty="0"/>
              <a:t>Mission #5: Blue/Green Deployments</a:t>
            </a:r>
          </a:p>
        </p:txBody>
      </p:sp>
      <p:grpSp>
        <p:nvGrpSpPr>
          <p:cNvPr id="21" name="Group 20">
            <a:extLst>
              <a:ext uri="{FF2B5EF4-FFF2-40B4-BE49-F238E27FC236}">
                <a16:creationId xmlns:a16="http://schemas.microsoft.com/office/drawing/2014/main" id="{EF859C39-A985-48D0-B49C-43AEDDF4C7AD}"/>
              </a:ext>
            </a:extLst>
          </p:cNvPr>
          <p:cNvGrpSpPr/>
          <p:nvPr/>
        </p:nvGrpSpPr>
        <p:grpSpPr>
          <a:xfrm>
            <a:off x="6564916" y="2801531"/>
            <a:ext cx="1551538" cy="1799784"/>
            <a:chOff x="4060132" y="3575275"/>
            <a:chExt cx="1989108" cy="2307366"/>
          </a:xfrm>
          <a:solidFill>
            <a:srgbClr val="FFC000"/>
          </a:solidFill>
        </p:grpSpPr>
        <p:sp>
          <p:nvSpPr>
            <p:cNvPr id="30" name="Hexagon 29">
              <a:extLst>
                <a:ext uri="{FF2B5EF4-FFF2-40B4-BE49-F238E27FC236}">
                  <a16:creationId xmlns:a16="http://schemas.microsoft.com/office/drawing/2014/main" id="{D5F6C26E-435A-4BE2-9B52-3D61C9C5267E}"/>
                </a:ext>
              </a:extLst>
            </p:cNvPr>
            <p:cNvSpPr/>
            <p:nvPr/>
          </p:nvSpPr>
          <p:spPr>
            <a:xfrm rot="5400000">
              <a:off x="3901003" y="3734404"/>
              <a:ext cx="2307366" cy="1989108"/>
            </a:xfrm>
            <a:prstGeom prst="hexagon">
              <a:avLst/>
            </a:prstGeom>
            <a:grp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ctr"/>
            <a:lstStyle/>
            <a:p>
              <a:pPr algn="ctr">
                <a:spcBef>
                  <a:spcPts val="600"/>
                </a:spcBef>
              </a:pPr>
              <a:endParaRPr lang="en-US" sz="2000" dirty="0">
                <a:solidFill>
                  <a:schemeClr val="bg1"/>
                </a:solidFill>
              </a:endParaRPr>
            </a:p>
          </p:txBody>
        </p:sp>
        <p:sp>
          <p:nvSpPr>
            <p:cNvPr id="31" name="TextBox 30">
              <a:extLst>
                <a:ext uri="{FF2B5EF4-FFF2-40B4-BE49-F238E27FC236}">
                  <a16:creationId xmlns:a16="http://schemas.microsoft.com/office/drawing/2014/main" id="{FCFADF8B-0C18-4CD7-B8FA-92D14E0CF415}"/>
                </a:ext>
              </a:extLst>
            </p:cNvPr>
            <p:cNvSpPr txBox="1"/>
            <p:nvPr/>
          </p:nvSpPr>
          <p:spPr>
            <a:xfrm>
              <a:off x="4297519" y="4427317"/>
              <a:ext cx="1513840" cy="512951"/>
            </a:xfrm>
            <a:prstGeom prst="rect">
              <a:avLst/>
            </a:prstGeom>
            <a:grpFill/>
          </p:spPr>
          <p:txBody>
            <a:bodyPr wrap="square" rtlCol="0">
              <a:spAutoFit/>
            </a:bodyPr>
            <a:lstStyle/>
            <a:p>
              <a:pPr algn="ctr"/>
              <a:r>
                <a:rPr lang="en-US" sz="2000" dirty="0">
                  <a:solidFill>
                    <a:srgbClr val="000000"/>
                  </a:solidFill>
                  <a:latin typeface="HeronSansCond Regular"/>
                  <a:cs typeface="HeronSansCond Regular"/>
                </a:rPr>
                <a:t>ROUTER</a:t>
              </a:r>
            </a:p>
          </p:txBody>
        </p:sp>
      </p:grpSp>
      <p:sp>
        <p:nvSpPr>
          <p:cNvPr id="22" name="Hexagon 21">
            <a:extLst>
              <a:ext uri="{FF2B5EF4-FFF2-40B4-BE49-F238E27FC236}">
                <a16:creationId xmlns:a16="http://schemas.microsoft.com/office/drawing/2014/main" id="{7D3797FE-463D-485F-A0FF-DAD1E00764D1}"/>
              </a:ext>
            </a:extLst>
          </p:cNvPr>
          <p:cNvSpPr/>
          <p:nvPr/>
        </p:nvSpPr>
        <p:spPr>
          <a:xfrm rot="5400000" flipH="1">
            <a:off x="7184494" y="2389271"/>
            <a:ext cx="305157" cy="263067"/>
          </a:xfrm>
          <a:prstGeom prst="hexagon">
            <a:avLst/>
          </a:prstGeom>
          <a:noFill/>
          <a:ln>
            <a:solidFill>
              <a:srgbClr val="FFFFFF"/>
            </a:solid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ctr"/>
          <a:lstStyle/>
          <a:p>
            <a:pPr algn="ctr">
              <a:spcBef>
                <a:spcPts val="600"/>
              </a:spcBef>
            </a:pPr>
            <a:endParaRPr lang="en-US" sz="2000" dirty="0">
              <a:solidFill>
                <a:schemeClr val="bg1"/>
              </a:solidFill>
            </a:endParaRPr>
          </a:p>
        </p:txBody>
      </p:sp>
      <p:sp>
        <p:nvSpPr>
          <p:cNvPr id="23" name="Hexagon 22">
            <a:extLst>
              <a:ext uri="{FF2B5EF4-FFF2-40B4-BE49-F238E27FC236}">
                <a16:creationId xmlns:a16="http://schemas.microsoft.com/office/drawing/2014/main" id="{DD83BD3C-7170-4562-ACF9-E500289B960E}"/>
              </a:ext>
            </a:extLst>
          </p:cNvPr>
          <p:cNvSpPr/>
          <p:nvPr/>
        </p:nvSpPr>
        <p:spPr>
          <a:xfrm rot="5400000" flipH="1">
            <a:off x="6174248" y="4302115"/>
            <a:ext cx="305157" cy="263067"/>
          </a:xfrm>
          <a:prstGeom prst="hexagon">
            <a:avLst/>
          </a:prstGeom>
          <a:noFill/>
          <a:ln>
            <a:solidFill>
              <a:srgbClr val="FFFFFF"/>
            </a:solid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ctr"/>
          <a:lstStyle/>
          <a:p>
            <a:pPr algn="ctr">
              <a:spcBef>
                <a:spcPts val="600"/>
              </a:spcBef>
            </a:pPr>
            <a:endParaRPr lang="en-US" sz="2000" dirty="0">
              <a:solidFill>
                <a:schemeClr val="bg1"/>
              </a:solidFill>
            </a:endParaRPr>
          </a:p>
        </p:txBody>
      </p:sp>
      <p:grpSp>
        <p:nvGrpSpPr>
          <p:cNvPr id="24" name="Group 23">
            <a:extLst>
              <a:ext uri="{FF2B5EF4-FFF2-40B4-BE49-F238E27FC236}">
                <a16:creationId xmlns:a16="http://schemas.microsoft.com/office/drawing/2014/main" id="{BF3D3893-DC1F-4DF5-84A8-70CEC82FCDCE}"/>
              </a:ext>
            </a:extLst>
          </p:cNvPr>
          <p:cNvGrpSpPr/>
          <p:nvPr/>
        </p:nvGrpSpPr>
        <p:grpSpPr>
          <a:xfrm>
            <a:off x="4493487" y="4211795"/>
            <a:ext cx="1551537" cy="1799784"/>
            <a:chOff x="4060132" y="3575275"/>
            <a:chExt cx="1989108" cy="2307366"/>
          </a:xfrm>
          <a:solidFill>
            <a:schemeClr val="accent2">
              <a:lumMod val="60000"/>
              <a:lumOff val="40000"/>
            </a:schemeClr>
          </a:solidFill>
        </p:grpSpPr>
        <p:sp>
          <p:nvSpPr>
            <p:cNvPr id="28" name="Hexagon 27">
              <a:extLst>
                <a:ext uri="{FF2B5EF4-FFF2-40B4-BE49-F238E27FC236}">
                  <a16:creationId xmlns:a16="http://schemas.microsoft.com/office/drawing/2014/main" id="{950949F0-DED6-4FC1-890F-5410BCFA4129}"/>
                </a:ext>
              </a:extLst>
            </p:cNvPr>
            <p:cNvSpPr/>
            <p:nvPr/>
          </p:nvSpPr>
          <p:spPr>
            <a:xfrm rot="5400000">
              <a:off x="3901003" y="3734404"/>
              <a:ext cx="2307366" cy="1989108"/>
            </a:xfrm>
            <a:prstGeom prst="hexagon">
              <a:avLst/>
            </a:prstGeom>
            <a:grp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ctr"/>
            <a:lstStyle/>
            <a:p>
              <a:pPr algn="ctr">
                <a:spcBef>
                  <a:spcPts val="600"/>
                </a:spcBef>
              </a:pPr>
              <a:endParaRPr lang="en-US" sz="2000" dirty="0">
                <a:solidFill>
                  <a:schemeClr val="bg1"/>
                </a:solidFill>
              </a:endParaRPr>
            </a:p>
          </p:txBody>
        </p:sp>
        <p:sp>
          <p:nvSpPr>
            <p:cNvPr id="29" name="TextBox 28">
              <a:extLst>
                <a:ext uri="{FF2B5EF4-FFF2-40B4-BE49-F238E27FC236}">
                  <a16:creationId xmlns:a16="http://schemas.microsoft.com/office/drawing/2014/main" id="{6163209F-AC79-454F-9CA8-65260DF7916B}"/>
                </a:ext>
              </a:extLst>
            </p:cNvPr>
            <p:cNvSpPr txBox="1"/>
            <p:nvPr/>
          </p:nvSpPr>
          <p:spPr>
            <a:xfrm>
              <a:off x="4297522" y="4257987"/>
              <a:ext cx="1513841" cy="907527"/>
            </a:xfrm>
            <a:prstGeom prst="rect">
              <a:avLst/>
            </a:prstGeom>
            <a:noFill/>
          </p:spPr>
          <p:txBody>
            <a:bodyPr wrap="square" rtlCol="0">
              <a:spAutoFit/>
            </a:bodyPr>
            <a:lstStyle/>
            <a:p>
              <a:pPr algn="ctr"/>
              <a:r>
                <a:rPr lang="en-US" sz="2000" dirty="0">
                  <a:solidFill>
                    <a:srgbClr val="000000"/>
                  </a:solidFill>
                  <a:latin typeface="HeronSansCond Regular"/>
                  <a:cs typeface="HeronSansCond Regular"/>
                </a:rPr>
                <a:t>BLUE</a:t>
              </a:r>
            </a:p>
            <a:p>
              <a:pPr algn="ctr"/>
              <a:r>
                <a:rPr lang="en-US" sz="2000" dirty="0">
                  <a:solidFill>
                    <a:srgbClr val="000000"/>
                  </a:solidFill>
                  <a:latin typeface="HeronSansCond Regular"/>
                  <a:cs typeface="HeronSansCond Regular"/>
                </a:rPr>
                <a:t>V2</a:t>
              </a:r>
            </a:p>
          </p:txBody>
        </p:sp>
      </p:grpSp>
      <p:grpSp>
        <p:nvGrpSpPr>
          <p:cNvPr id="25" name="Group 24">
            <a:extLst>
              <a:ext uri="{FF2B5EF4-FFF2-40B4-BE49-F238E27FC236}">
                <a16:creationId xmlns:a16="http://schemas.microsoft.com/office/drawing/2014/main" id="{C16F4B4C-A995-4EEA-A8B2-F0EEFD033B71}"/>
              </a:ext>
            </a:extLst>
          </p:cNvPr>
          <p:cNvGrpSpPr/>
          <p:nvPr/>
        </p:nvGrpSpPr>
        <p:grpSpPr>
          <a:xfrm>
            <a:off x="8668327" y="4142522"/>
            <a:ext cx="1551538" cy="1799784"/>
            <a:chOff x="4060132" y="3575275"/>
            <a:chExt cx="1989108" cy="2307366"/>
          </a:xfrm>
          <a:solidFill>
            <a:srgbClr val="00B050"/>
          </a:solidFill>
        </p:grpSpPr>
        <p:sp>
          <p:nvSpPr>
            <p:cNvPr id="26" name="Hexagon 25">
              <a:extLst>
                <a:ext uri="{FF2B5EF4-FFF2-40B4-BE49-F238E27FC236}">
                  <a16:creationId xmlns:a16="http://schemas.microsoft.com/office/drawing/2014/main" id="{05DFAD4B-B8B7-4767-852B-3479A1965627}"/>
                </a:ext>
              </a:extLst>
            </p:cNvPr>
            <p:cNvSpPr/>
            <p:nvPr/>
          </p:nvSpPr>
          <p:spPr>
            <a:xfrm rot="5400000">
              <a:off x="3901003" y="3734404"/>
              <a:ext cx="2307366" cy="1989108"/>
            </a:xfrm>
            <a:prstGeom prst="hexagon">
              <a:avLst/>
            </a:prstGeom>
            <a:grp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ctr"/>
            <a:lstStyle/>
            <a:p>
              <a:pPr algn="ctr">
                <a:spcBef>
                  <a:spcPts val="600"/>
                </a:spcBef>
              </a:pPr>
              <a:endParaRPr lang="en-US" sz="2000" dirty="0">
                <a:solidFill>
                  <a:schemeClr val="bg1"/>
                </a:solidFill>
              </a:endParaRPr>
            </a:p>
          </p:txBody>
        </p:sp>
        <p:sp>
          <p:nvSpPr>
            <p:cNvPr id="27" name="TextBox 26">
              <a:extLst>
                <a:ext uri="{FF2B5EF4-FFF2-40B4-BE49-F238E27FC236}">
                  <a16:creationId xmlns:a16="http://schemas.microsoft.com/office/drawing/2014/main" id="{0FBC2C58-6018-499B-992A-AE51AD5E257E}"/>
                </a:ext>
              </a:extLst>
            </p:cNvPr>
            <p:cNvSpPr txBox="1"/>
            <p:nvPr/>
          </p:nvSpPr>
          <p:spPr>
            <a:xfrm>
              <a:off x="4297519" y="4257987"/>
              <a:ext cx="1513840" cy="907527"/>
            </a:xfrm>
            <a:prstGeom prst="rect">
              <a:avLst/>
            </a:prstGeom>
            <a:grpFill/>
          </p:spPr>
          <p:txBody>
            <a:bodyPr wrap="square" rtlCol="0">
              <a:spAutoFit/>
            </a:bodyPr>
            <a:lstStyle/>
            <a:p>
              <a:pPr algn="ctr"/>
              <a:r>
                <a:rPr lang="en-US" sz="2000" dirty="0">
                  <a:solidFill>
                    <a:srgbClr val="000000"/>
                  </a:solidFill>
                  <a:latin typeface="HeronSansCond Regular"/>
                  <a:cs typeface="HeronSansCond Regular"/>
                </a:rPr>
                <a:t>GREEN</a:t>
              </a:r>
            </a:p>
            <a:p>
              <a:pPr algn="ctr"/>
              <a:r>
                <a:rPr lang="en-US" sz="2000" dirty="0">
                  <a:solidFill>
                    <a:srgbClr val="000000"/>
                  </a:solidFill>
                  <a:latin typeface="HeronSansCond Regular"/>
                  <a:cs typeface="HeronSansCond Regular"/>
                </a:rPr>
                <a:t>V3</a:t>
              </a:r>
            </a:p>
          </p:txBody>
        </p:sp>
      </p:grpSp>
      <p:sp>
        <p:nvSpPr>
          <p:cNvPr id="17" name="TextBox 16">
            <a:extLst>
              <a:ext uri="{FF2B5EF4-FFF2-40B4-BE49-F238E27FC236}">
                <a16:creationId xmlns:a16="http://schemas.microsoft.com/office/drawing/2014/main" id="{C619B219-57A5-4500-8D52-141D7871AAF5}"/>
              </a:ext>
            </a:extLst>
          </p:cNvPr>
          <p:cNvSpPr txBox="1"/>
          <p:nvPr/>
        </p:nvSpPr>
        <p:spPr>
          <a:xfrm>
            <a:off x="8248511" y="3377802"/>
            <a:ext cx="1842216" cy="492443"/>
          </a:xfrm>
          <a:prstGeom prst="rect">
            <a:avLst/>
          </a:prstGeom>
          <a:noFill/>
        </p:spPr>
        <p:txBody>
          <a:bodyPr wrap="square" rtlCol="0">
            <a:spAutoFit/>
          </a:bodyPr>
          <a:lstStyle/>
          <a:p>
            <a:r>
              <a:rPr lang="en-US" sz="1300" dirty="0">
                <a:solidFill>
                  <a:schemeClr val="bg1"/>
                </a:solidFill>
                <a:latin typeface="HeronSansCond Regular"/>
                <a:cs typeface="HeronSansCond Regular"/>
              </a:rPr>
              <a:t>MOVE  TRAFFIC  GRADUALLY:</a:t>
            </a:r>
          </a:p>
          <a:p>
            <a:r>
              <a:rPr lang="en-US" sz="1300" dirty="0">
                <a:solidFill>
                  <a:schemeClr val="bg1"/>
                </a:solidFill>
                <a:latin typeface="HeronSansCond Regular"/>
                <a:cs typeface="HeronSansCond Regular"/>
              </a:rPr>
              <a:t>5%   -/  10%  -/  40%</a:t>
            </a:r>
          </a:p>
        </p:txBody>
      </p:sp>
      <p:sp>
        <p:nvSpPr>
          <p:cNvPr id="18" name="Hexagon 17">
            <a:extLst>
              <a:ext uri="{FF2B5EF4-FFF2-40B4-BE49-F238E27FC236}">
                <a16:creationId xmlns:a16="http://schemas.microsoft.com/office/drawing/2014/main" id="{F1F21F35-CD41-42AF-8B10-DEB8F27D57A0}"/>
              </a:ext>
            </a:extLst>
          </p:cNvPr>
          <p:cNvSpPr/>
          <p:nvPr/>
        </p:nvSpPr>
        <p:spPr>
          <a:xfrm rot="5400000" flipH="1">
            <a:off x="8213173" y="4302115"/>
            <a:ext cx="305157" cy="263067"/>
          </a:xfrm>
          <a:prstGeom prst="hexagon">
            <a:avLst/>
          </a:prstGeom>
          <a:noFill/>
          <a:ln>
            <a:solidFill>
              <a:srgbClr val="FFFFFF"/>
            </a:solid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ctr"/>
          <a:lstStyle/>
          <a:p>
            <a:pPr algn="ctr">
              <a:spcBef>
                <a:spcPts val="600"/>
              </a:spcBef>
            </a:pPr>
            <a:endParaRPr lang="en-US" sz="2000" dirty="0">
              <a:solidFill>
                <a:schemeClr val="bg1"/>
              </a:solidFill>
            </a:endParaRPr>
          </a:p>
        </p:txBody>
      </p:sp>
    </p:spTree>
    <p:extLst>
      <p:ext uri="{BB962C8B-B14F-4D97-AF65-F5344CB8AC3E}">
        <p14:creationId xmlns:p14="http://schemas.microsoft.com/office/powerpoint/2010/main" val="103965068"/>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84DEB176-4882-49E3-B66B-AD4A1F5EA689}"/>
              </a:ext>
            </a:extLst>
          </p:cNvPr>
          <p:cNvSpPr/>
          <p:nvPr/>
        </p:nvSpPr>
        <p:spPr bwMode="auto">
          <a:xfrm>
            <a:off x="1" y="1202831"/>
            <a:ext cx="12436474" cy="5873335"/>
          </a:xfrm>
          <a:prstGeom prst="rect">
            <a:avLst/>
          </a:prstGeom>
          <a:solidFill>
            <a:schemeClr val="bg2">
              <a:lumMod val="50000"/>
            </a:schemeClr>
          </a:solidFill>
          <a:ln>
            <a:solidFill>
              <a:schemeClr val="bg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03199" y="425450"/>
            <a:ext cx="9430657" cy="794064"/>
          </a:xfrm>
        </p:spPr>
        <p:txBody>
          <a:bodyPr/>
          <a:lstStyle/>
          <a:p>
            <a:r>
              <a:rPr lang="en-US" dirty="0"/>
              <a:t>Mission #5: Blue/Green Deployments</a:t>
            </a:r>
          </a:p>
        </p:txBody>
      </p:sp>
      <p:grpSp>
        <p:nvGrpSpPr>
          <p:cNvPr id="21" name="Group 20">
            <a:extLst>
              <a:ext uri="{FF2B5EF4-FFF2-40B4-BE49-F238E27FC236}">
                <a16:creationId xmlns:a16="http://schemas.microsoft.com/office/drawing/2014/main" id="{EF859C39-A985-48D0-B49C-43AEDDF4C7AD}"/>
              </a:ext>
            </a:extLst>
          </p:cNvPr>
          <p:cNvGrpSpPr/>
          <p:nvPr/>
        </p:nvGrpSpPr>
        <p:grpSpPr>
          <a:xfrm>
            <a:off x="6564916" y="2801531"/>
            <a:ext cx="1551538" cy="1799784"/>
            <a:chOff x="4060132" y="3575275"/>
            <a:chExt cx="1989108" cy="2307366"/>
          </a:xfrm>
          <a:solidFill>
            <a:srgbClr val="FFC000"/>
          </a:solidFill>
        </p:grpSpPr>
        <p:sp>
          <p:nvSpPr>
            <p:cNvPr id="30" name="Hexagon 29">
              <a:extLst>
                <a:ext uri="{FF2B5EF4-FFF2-40B4-BE49-F238E27FC236}">
                  <a16:creationId xmlns:a16="http://schemas.microsoft.com/office/drawing/2014/main" id="{D5F6C26E-435A-4BE2-9B52-3D61C9C5267E}"/>
                </a:ext>
              </a:extLst>
            </p:cNvPr>
            <p:cNvSpPr/>
            <p:nvPr/>
          </p:nvSpPr>
          <p:spPr>
            <a:xfrm rot="5400000">
              <a:off x="3901003" y="3734404"/>
              <a:ext cx="2307366" cy="1989108"/>
            </a:xfrm>
            <a:prstGeom prst="hexagon">
              <a:avLst/>
            </a:prstGeom>
            <a:grp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ctr"/>
            <a:lstStyle/>
            <a:p>
              <a:pPr algn="ctr">
                <a:spcBef>
                  <a:spcPts val="600"/>
                </a:spcBef>
              </a:pPr>
              <a:endParaRPr lang="en-US" sz="2000" dirty="0">
                <a:solidFill>
                  <a:schemeClr val="bg1"/>
                </a:solidFill>
              </a:endParaRPr>
            </a:p>
          </p:txBody>
        </p:sp>
        <p:sp>
          <p:nvSpPr>
            <p:cNvPr id="31" name="TextBox 30">
              <a:extLst>
                <a:ext uri="{FF2B5EF4-FFF2-40B4-BE49-F238E27FC236}">
                  <a16:creationId xmlns:a16="http://schemas.microsoft.com/office/drawing/2014/main" id="{FCFADF8B-0C18-4CD7-B8FA-92D14E0CF415}"/>
                </a:ext>
              </a:extLst>
            </p:cNvPr>
            <p:cNvSpPr txBox="1"/>
            <p:nvPr/>
          </p:nvSpPr>
          <p:spPr>
            <a:xfrm>
              <a:off x="4297519" y="4427317"/>
              <a:ext cx="1513840" cy="512951"/>
            </a:xfrm>
            <a:prstGeom prst="rect">
              <a:avLst/>
            </a:prstGeom>
            <a:grpFill/>
          </p:spPr>
          <p:txBody>
            <a:bodyPr wrap="square" rtlCol="0">
              <a:spAutoFit/>
            </a:bodyPr>
            <a:lstStyle/>
            <a:p>
              <a:pPr algn="ctr"/>
              <a:r>
                <a:rPr lang="en-US" sz="2000" dirty="0">
                  <a:solidFill>
                    <a:srgbClr val="000000"/>
                  </a:solidFill>
                  <a:latin typeface="HeronSansCond Regular"/>
                  <a:cs typeface="HeronSansCond Regular"/>
                </a:rPr>
                <a:t>ROUTER</a:t>
              </a:r>
            </a:p>
          </p:txBody>
        </p:sp>
      </p:grpSp>
      <p:sp>
        <p:nvSpPr>
          <p:cNvPr id="22" name="Hexagon 21">
            <a:extLst>
              <a:ext uri="{FF2B5EF4-FFF2-40B4-BE49-F238E27FC236}">
                <a16:creationId xmlns:a16="http://schemas.microsoft.com/office/drawing/2014/main" id="{7D3797FE-463D-485F-A0FF-DAD1E00764D1}"/>
              </a:ext>
            </a:extLst>
          </p:cNvPr>
          <p:cNvSpPr/>
          <p:nvPr/>
        </p:nvSpPr>
        <p:spPr>
          <a:xfrm rot="5400000" flipH="1">
            <a:off x="7184494" y="2389271"/>
            <a:ext cx="305157" cy="263067"/>
          </a:xfrm>
          <a:prstGeom prst="hexagon">
            <a:avLst/>
          </a:prstGeom>
          <a:noFill/>
          <a:ln>
            <a:solidFill>
              <a:srgbClr val="FFFFFF"/>
            </a:solid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ctr"/>
          <a:lstStyle/>
          <a:p>
            <a:pPr algn="ctr">
              <a:spcBef>
                <a:spcPts val="600"/>
              </a:spcBef>
            </a:pPr>
            <a:endParaRPr lang="en-US" sz="2000" dirty="0">
              <a:solidFill>
                <a:schemeClr val="bg1"/>
              </a:solidFill>
            </a:endParaRPr>
          </a:p>
        </p:txBody>
      </p:sp>
      <p:grpSp>
        <p:nvGrpSpPr>
          <p:cNvPr id="24" name="Group 23">
            <a:extLst>
              <a:ext uri="{FF2B5EF4-FFF2-40B4-BE49-F238E27FC236}">
                <a16:creationId xmlns:a16="http://schemas.microsoft.com/office/drawing/2014/main" id="{BF3D3893-DC1F-4DF5-84A8-70CEC82FCDCE}"/>
              </a:ext>
            </a:extLst>
          </p:cNvPr>
          <p:cNvGrpSpPr/>
          <p:nvPr/>
        </p:nvGrpSpPr>
        <p:grpSpPr>
          <a:xfrm>
            <a:off x="4493487" y="4211795"/>
            <a:ext cx="1551537" cy="1799784"/>
            <a:chOff x="4060132" y="3575275"/>
            <a:chExt cx="1989108" cy="2307366"/>
          </a:xfrm>
          <a:solidFill>
            <a:schemeClr val="accent2">
              <a:lumMod val="60000"/>
              <a:lumOff val="40000"/>
            </a:schemeClr>
          </a:solidFill>
        </p:grpSpPr>
        <p:sp>
          <p:nvSpPr>
            <p:cNvPr id="28" name="Hexagon 27">
              <a:extLst>
                <a:ext uri="{FF2B5EF4-FFF2-40B4-BE49-F238E27FC236}">
                  <a16:creationId xmlns:a16="http://schemas.microsoft.com/office/drawing/2014/main" id="{950949F0-DED6-4FC1-890F-5410BCFA4129}"/>
                </a:ext>
              </a:extLst>
            </p:cNvPr>
            <p:cNvSpPr/>
            <p:nvPr/>
          </p:nvSpPr>
          <p:spPr>
            <a:xfrm rot="5400000">
              <a:off x="3901003" y="3734404"/>
              <a:ext cx="2307366" cy="1989108"/>
            </a:xfrm>
            <a:prstGeom prst="hexagon">
              <a:avLst/>
            </a:prstGeom>
            <a:grp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ctr"/>
            <a:lstStyle/>
            <a:p>
              <a:pPr algn="ctr">
                <a:spcBef>
                  <a:spcPts val="600"/>
                </a:spcBef>
              </a:pPr>
              <a:endParaRPr lang="en-US" sz="2000" dirty="0">
                <a:solidFill>
                  <a:schemeClr val="bg1"/>
                </a:solidFill>
              </a:endParaRPr>
            </a:p>
          </p:txBody>
        </p:sp>
        <p:sp>
          <p:nvSpPr>
            <p:cNvPr id="29" name="TextBox 28">
              <a:extLst>
                <a:ext uri="{FF2B5EF4-FFF2-40B4-BE49-F238E27FC236}">
                  <a16:creationId xmlns:a16="http://schemas.microsoft.com/office/drawing/2014/main" id="{6163209F-AC79-454F-9CA8-65260DF7916B}"/>
                </a:ext>
              </a:extLst>
            </p:cNvPr>
            <p:cNvSpPr txBox="1"/>
            <p:nvPr/>
          </p:nvSpPr>
          <p:spPr>
            <a:xfrm>
              <a:off x="4297522" y="4257987"/>
              <a:ext cx="1513841" cy="907527"/>
            </a:xfrm>
            <a:prstGeom prst="rect">
              <a:avLst/>
            </a:prstGeom>
            <a:noFill/>
          </p:spPr>
          <p:txBody>
            <a:bodyPr wrap="square" rtlCol="0">
              <a:spAutoFit/>
            </a:bodyPr>
            <a:lstStyle/>
            <a:p>
              <a:pPr algn="ctr"/>
              <a:r>
                <a:rPr lang="en-US" sz="2000" dirty="0">
                  <a:solidFill>
                    <a:srgbClr val="000000"/>
                  </a:solidFill>
                  <a:latin typeface="HeronSansCond Regular"/>
                  <a:cs typeface="HeronSansCond Regular"/>
                </a:rPr>
                <a:t>BLUE</a:t>
              </a:r>
            </a:p>
            <a:p>
              <a:pPr algn="ctr"/>
              <a:r>
                <a:rPr lang="en-US" sz="2000" dirty="0">
                  <a:solidFill>
                    <a:srgbClr val="000000"/>
                  </a:solidFill>
                  <a:latin typeface="HeronSansCond Regular"/>
                  <a:cs typeface="HeronSansCond Regular"/>
                </a:rPr>
                <a:t>V2</a:t>
              </a:r>
            </a:p>
          </p:txBody>
        </p:sp>
      </p:grpSp>
      <p:grpSp>
        <p:nvGrpSpPr>
          <p:cNvPr id="25" name="Group 24">
            <a:extLst>
              <a:ext uri="{FF2B5EF4-FFF2-40B4-BE49-F238E27FC236}">
                <a16:creationId xmlns:a16="http://schemas.microsoft.com/office/drawing/2014/main" id="{C16F4B4C-A995-4EEA-A8B2-F0EEFD033B71}"/>
              </a:ext>
            </a:extLst>
          </p:cNvPr>
          <p:cNvGrpSpPr/>
          <p:nvPr/>
        </p:nvGrpSpPr>
        <p:grpSpPr>
          <a:xfrm>
            <a:off x="8668327" y="4142522"/>
            <a:ext cx="1551538" cy="1799784"/>
            <a:chOff x="4060132" y="3575275"/>
            <a:chExt cx="1989108" cy="2307366"/>
          </a:xfrm>
          <a:solidFill>
            <a:srgbClr val="00B050"/>
          </a:solidFill>
        </p:grpSpPr>
        <p:sp>
          <p:nvSpPr>
            <p:cNvPr id="26" name="Hexagon 25">
              <a:extLst>
                <a:ext uri="{FF2B5EF4-FFF2-40B4-BE49-F238E27FC236}">
                  <a16:creationId xmlns:a16="http://schemas.microsoft.com/office/drawing/2014/main" id="{05DFAD4B-B8B7-4767-852B-3479A1965627}"/>
                </a:ext>
              </a:extLst>
            </p:cNvPr>
            <p:cNvSpPr/>
            <p:nvPr/>
          </p:nvSpPr>
          <p:spPr>
            <a:xfrm rot="5400000">
              <a:off x="3901003" y="3734404"/>
              <a:ext cx="2307366" cy="1989108"/>
            </a:xfrm>
            <a:prstGeom prst="hexagon">
              <a:avLst/>
            </a:prstGeom>
            <a:grp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ctr"/>
            <a:lstStyle/>
            <a:p>
              <a:pPr algn="ctr">
                <a:spcBef>
                  <a:spcPts val="600"/>
                </a:spcBef>
              </a:pPr>
              <a:endParaRPr lang="en-US" sz="2000" dirty="0">
                <a:solidFill>
                  <a:schemeClr val="bg1"/>
                </a:solidFill>
              </a:endParaRPr>
            </a:p>
          </p:txBody>
        </p:sp>
        <p:sp>
          <p:nvSpPr>
            <p:cNvPr id="27" name="TextBox 26">
              <a:extLst>
                <a:ext uri="{FF2B5EF4-FFF2-40B4-BE49-F238E27FC236}">
                  <a16:creationId xmlns:a16="http://schemas.microsoft.com/office/drawing/2014/main" id="{0FBC2C58-6018-499B-992A-AE51AD5E257E}"/>
                </a:ext>
              </a:extLst>
            </p:cNvPr>
            <p:cNvSpPr txBox="1"/>
            <p:nvPr/>
          </p:nvSpPr>
          <p:spPr>
            <a:xfrm>
              <a:off x="4297519" y="4257987"/>
              <a:ext cx="1513840" cy="907527"/>
            </a:xfrm>
            <a:prstGeom prst="rect">
              <a:avLst/>
            </a:prstGeom>
            <a:grpFill/>
          </p:spPr>
          <p:txBody>
            <a:bodyPr wrap="square" rtlCol="0">
              <a:spAutoFit/>
            </a:bodyPr>
            <a:lstStyle/>
            <a:p>
              <a:pPr algn="ctr"/>
              <a:r>
                <a:rPr lang="en-US" sz="2000" dirty="0">
                  <a:solidFill>
                    <a:srgbClr val="000000"/>
                  </a:solidFill>
                  <a:latin typeface="HeronSansCond Regular"/>
                  <a:cs typeface="HeronSansCond Regular"/>
                </a:rPr>
                <a:t>GREEN</a:t>
              </a:r>
            </a:p>
            <a:p>
              <a:pPr algn="ctr"/>
              <a:r>
                <a:rPr lang="en-US" sz="2000" dirty="0">
                  <a:solidFill>
                    <a:srgbClr val="000000"/>
                  </a:solidFill>
                  <a:latin typeface="HeronSansCond Regular"/>
                  <a:cs typeface="HeronSansCond Regular"/>
                </a:rPr>
                <a:t>V3</a:t>
              </a:r>
            </a:p>
          </p:txBody>
        </p:sp>
      </p:grpSp>
      <p:sp>
        <p:nvSpPr>
          <p:cNvPr id="18" name="Hexagon 17">
            <a:extLst>
              <a:ext uri="{FF2B5EF4-FFF2-40B4-BE49-F238E27FC236}">
                <a16:creationId xmlns:a16="http://schemas.microsoft.com/office/drawing/2014/main" id="{F1F21F35-CD41-42AF-8B10-DEB8F27D57A0}"/>
              </a:ext>
            </a:extLst>
          </p:cNvPr>
          <p:cNvSpPr/>
          <p:nvPr/>
        </p:nvSpPr>
        <p:spPr>
          <a:xfrm rot="5400000" flipH="1">
            <a:off x="8213173" y="4302115"/>
            <a:ext cx="305157" cy="263067"/>
          </a:xfrm>
          <a:prstGeom prst="hexagon">
            <a:avLst/>
          </a:prstGeom>
          <a:noFill/>
          <a:ln>
            <a:solidFill>
              <a:srgbClr val="FFFFFF"/>
            </a:solid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ctr"/>
          <a:lstStyle/>
          <a:p>
            <a:pPr algn="ctr">
              <a:spcBef>
                <a:spcPts val="600"/>
              </a:spcBef>
            </a:pPr>
            <a:endParaRPr lang="en-US" sz="2000" dirty="0">
              <a:solidFill>
                <a:schemeClr val="bg1"/>
              </a:solidFill>
            </a:endParaRPr>
          </a:p>
        </p:txBody>
      </p:sp>
      <p:sp>
        <p:nvSpPr>
          <p:cNvPr id="19" name="TextBox 18">
            <a:extLst>
              <a:ext uri="{FF2B5EF4-FFF2-40B4-BE49-F238E27FC236}">
                <a16:creationId xmlns:a16="http://schemas.microsoft.com/office/drawing/2014/main" id="{2B5F1250-ADE0-4388-BCD6-D2A11C8599A4}"/>
              </a:ext>
            </a:extLst>
          </p:cNvPr>
          <p:cNvSpPr txBox="1"/>
          <p:nvPr/>
        </p:nvSpPr>
        <p:spPr>
          <a:xfrm>
            <a:off x="8248511" y="3493257"/>
            <a:ext cx="1888398" cy="292388"/>
          </a:xfrm>
          <a:prstGeom prst="rect">
            <a:avLst/>
          </a:prstGeom>
          <a:noFill/>
        </p:spPr>
        <p:txBody>
          <a:bodyPr wrap="square" rtlCol="0">
            <a:spAutoFit/>
          </a:bodyPr>
          <a:lstStyle/>
          <a:p>
            <a:r>
              <a:rPr lang="en-US" sz="1300" dirty="0">
                <a:solidFill>
                  <a:schemeClr val="bg1"/>
                </a:solidFill>
                <a:latin typeface="HeronSansCond Regular"/>
                <a:cs typeface="HeronSansCond Regular"/>
              </a:rPr>
              <a:t>FINALLY  100%</a:t>
            </a:r>
          </a:p>
        </p:txBody>
      </p:sp>
    </p:spTree>
    <p:extLst>
      <p:ext uri="{BB962C8B-B14F-4D97-AF65-F5344CB8AC3E}">
        <p14:creationId xmlns:p14="http://schemas.microsoft.com/office/powerpoint/2010/main" val="474685995"/>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84DEB176-4882-49E3-B66B-AD4A1F5EA689}"/>
              </a:ext>
            </a:extLst>
          </p:cNvPr>
          <p:cNvSpPr/>
          <p:nvPr/>
        </p:nvSpPr>
        <p:spPr bwMode="auto">
          <a:xfrm>
            <a:off x="1" y="1202831"/>
            <a:ext cx="12436474" cy="5873335"/>
          </a:xfrm>
          <a:prstGeom prst="rect">
            <a:avLst/>
          </a:prstGeom>
          <a:solidFill>
            <a:schemeClr val="bg2">
              <a:lumMod val="50000"/>
            </a:schemeClr>
          </a:solidFill>
          <a:ln>
            <a:solidFill>
              <a:schemeClr val="bg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03199" y="425450"/>
            <a:ext cx="9430657" cy="794064"/>
          </a:xfrm>
        </p:spPr>
        <p:txBody>
          <a:bodyPr/>
          <a:lstStyle/>
          <a:p>
            <a:r>
              <a:rPr lang="en-US" dirty="0"/>
              <a:t>Mission #5: Blue/Green Deployments</a:t>
            </a:r>
          </a:p>
        </p:txBody>
      </p:sp>
      <p:grpSp>
        <p:nvGrpSpPr>
          <p:cNvPr id="21" name="Group 20">
            <a:extLst>
              <a:ext uri="{FF2B5EF4-FFF2-40B4-BE49-F238E27FC236}">
                <a16:creationId xmlns:a16="http://schemas.microsoft.com/office/drawing/2014/main" id="{EF859C39-A985-48D0-B49C-43AEDDF4C7AD}"/>
              </a:ext>
            </a:extLst>
          </p:cNvPr>
          <p:cNvGrpSpPr/>
          <p:nvPr/>
        </p:nvGrpSpPr>
        <p:grpSpPr>
          <a:xfrm>
            <a:off x="6564916" y="2801531"/>
            <a:ext cx="1551538" cy="1799784"/>
            <a:chOff x="4060132" y="3575275"/>
            <a:chExt cx="1989108" cy="2307366"/>
          </a:xfrm>
          <a:solidFill>
            <a:srgbClr val="FFC000"/>
          </a:solidFill>
        </p:grpSpPr>
        <p:sp>
          <p:nvSpPr>
            <p:cNvPr id="30" name="Hexagon 29">
              <a:extLst>
                <a:ext uri="{FF2B5EF4-FFF2-40B4-BE49-F238E27FC236}">
                  <a16:creationId xmlns:a16="http://schemas.microsoft.com/office/drawing/2014/main" id="{D5F6C26E-435A-4BE2-9B52-3D61C9C5267E}"/>
                </a:ext>
              </a:extLst>
            </p:cNvPr>
            <p:cNvSpPr/>
            <p:nvPr/>
          </p:nvSpPr>
          <p:spPr>
            <a:xfrm rot="5400000">
              <a:off x="3901003" y="3734404"/>
              <a:ext cx="2307366" cy="1989108"/>
            </a:xfrm>
            <a:prstGeom prst="hexagon">
              <a:avLst/>
            </a:prstGeom>
            <a:grp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ctr"/>
            <a:lstStyle/>
            <a:p>
              <a:pPr algn="ctr">
                <a:spcBef>
                  <a:spcPts val="600"/>
                </a:spcBef>
              </a:pPr>
              <a:endParaRPr lang="en-US" sz="2000" dirty="0">
                <a:solidFill>
                  <a:schemeClr val="bg1"/>
                </a:solidFill>
              </a:endParaRPr>
            </a:p>
          </p:txBody>
        </p:sp>
        <p:sp>
          <p:nvSpPr>
            <p:cNvPr id="31" name="TextBox 30">
              <a:extLst>
                <a:ext uri="{FF2B5EF4-FFF2-40B4-BE49-F238E27FC236}">
                  <a16:creationId xmlns:a16="http://schemas.microsoft.com/office/drawing/2014/main" id="{FCFADF8B-0C18-4CD7-B8FA-92D14E0CF415}"/>
                </a:ext>
              </a:extLst>
            </p:cNvPr>
            <p:cNvSpPr txBox="1"/>
            <p:nvPr/>
          </p:nvSpPr>
          <p:spPr>
            <a:xfrm>
              <a:off x="4297519" y="4427317"/>
              <a:ext cx="1513840" cy="512951"/>
            </a:xfrm>
            <a:prstGeom prst="rect">
              <a:avLst/>
            </a:prstGeom>
            <a:grpFill/>
          </p:spPr>
          <p:txBody>
            <a:bodyPr wrap="square" rtlCol="0">
              <a:spAutoFit/>
            </a:bodyPr>
            <a:lstStyle/>
            <a:p>
              <a:pPr algn="ctr"/>
              <a:r>
                <a:rPr lang="en-US" sz="2000" dirty="0">
                  <a:solidFill>
                    <a:srgbClr val="000000"/>
                  </a:solidFill>
                  <a:latin typeface="HeronSansCond Regular"/>
                  <a:cs typeface="HeronSansCond Regular"/>
                </a:rPr>
                <a:t>ROUTER</a:t>
              </a:r>
            </a:p>
          </p:txBody>
        </p:sp>
      </p:grpSp>
      <p:sp>
        <p:nvSpPr>
          <p:cNvPr id="22" name="Hexagon 21">
            <a:extLst>
              <a:ext uri="{FF2B5EF4-FFF2-40B4-BE49-F238E27FC236}">
                <a16:creationId xmlns:a16="http://schemas.microsoft.com/office/drawing/2014/main" id="{7D3797FE-463D-485F-A0FF-DAD1E00764D1}"/>
              </a:ext>
            </a:extLst>
          </p:cNvPr>
          <p:cNvSpPr/>
          <p:nvPr/>
        </p:nvSpPr>
        <p:spPr>
          <a:xfrm rot="5400000" flipH="1">
            <a:off x="7184494" y="2389271"/>
            <a:ext cx="305157" cy="263067"/>
          </a:xfrm>
          <a:prstGeom prst="hexagon">
            <a:avLst/>
          </a:prstGeom>
          <a:noFill/>
          <a:ln>
            <a:solidFill>
              <a:srgbClr val="FFFFFF"/>
            </a:solid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ctr"/>
          <a:lstStyle/>
          <a:p>
            <a:pPr algn="ctr">
              <a:spcBef>
                <a:spcPts val="600"/>
              </a:spcBef>
            </a:pPr>
            <a:endParaRPr lang="en-US" sz="2000" dirty="0">
              <a:solidFill>
                <a:schemeClr val="bg1"/>
              </a:solidFill>
            </a:endParaRPr>
          </a:p>
        </p:txBody>
      </p:sp>
      <p:grpSp>
        <p:nvGrpSpPr>
          <p:cNvPr id="24" name="Group 23">
            <a:extLst>
              <a:ext uri="{FF2B5EF4-FFF2-40B4-BE49-F238E27FC236}">
                <a16:creationId xmlns:a16="http://schemas.microsoft.com/office/drawing/2014/main" id="{BF3D3893-DC1F-4DF5-84A8-70CEC82FCDCE}"/>
              </a:ext>
            </a:extLst>
          </p:cNvPr>
          <p:cNvGrpSpPr/>
          <p:nvPr/>
        </p:nvGrpSpPr>
        <p:grpSpPr>
          <a:xfrm>
            <a:off x="4493487" y="4211795"/>
            <a:ext cx="1551537" cy="1799784"/>
            <a:chOff x="4060132" y="3575275"/>
            <a:chExt cx="1989108" cy="2307366"/>
          </a:xfrm>
          <a:solidFill>
            <a:schemeClr val="accent2">
              <a:lumMod val="60000"/>
              <a:lumOff val="40000"/>
            </a:schemeClr>
          </a:solidFill>
        </p:grpSpPr>
        <p:sp>
          <p:nvSpPr>
            <p:cNvPr id="28" name="Hexagon 27">
              <a:extLst>
                <a:ext uri="{FF2B5EF4-FFF2-40B4-BE49-F238E27FC236}">
                  <a16:creationId xmlns:a16="http://schemas.microsoft.com/office/drawing/2014/main" id="{950949F0-DED6-4FC1-890F-5410BCFA4129}"/>
                </a:ext>
              </a:extLst>
            </p:cNvPr>
            <p:cNvSpPr/>
            <p:nvPr/>
          </p:nvSpPr>
          <p:spPr>
            <a:xfrm rot="5400000">
              <a:off x="3901003" y="3734404"/>
              <a:ext cx="2307366" cy="1989108"/>
            </a:xfrm>
            <a:prstGeom prst="hexagon">
              <a:avLst/>
            </a:prstGeom>
            <a:grp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ctr"/>
            <a:lstStyle/>
            <a:p>
              <a:pPr algn="ctr">
                <a:spcBef>
                  <a:spcPts val="600"/>
                </a:spcBef>
              </a:pPr>
              <a:endParaRPr lang="en-US" sz="2000" dirty="0">
                <a:solidFill>
                  <a:schemeClr val="bg1"/>
                </a:solidFill>
              </a:endParaRPr>
            </a:p>
          </p:txBody>
        </p:sp>
        <p:sp>
          <p:nvSpPr>
            <p:cNvPr id="29" name="TextBox 28">
              <a:extLst>
                <a:ext uri="{FF2B5EF4-FFF2-40B4-BE49-F238E27FC236}">
                  <a16:creationId xmlns:a16="http://schemas.microsoft.com/office/drawing/2014/main" id="{6163209F-AC79-454F-9CA8-65260DF7916B}"/>
                </a:ext>
              </a:extLst>
            </p:cNvPr>
            <p:cNvSpPr txBox="1"/>
            <p:nvPr/>
          </p:nvSpPr>
          <p:spPr>
            <a:xfrm>
              <a:off x="4297522" y="4257987"/>
              <a:ext cx="1513841" cy="907527"/>
            </a:xfrm>
            <a:prstGeom prst="rect">
              <a:avLst/>
            </a:prstGeom>
            <a:noFill/>
          </p:spPr>
          <p:txBody>
            <a:bodyPr wrap="square" rtlCol="0">
              <a:spAutoFit/>
            </a:bodyPr>
            <a:lstStyle/>
            <a:p>
              <a:pPr algn="ctr"/>
              <a:r>
                <a:rPr lang="en-US" sz="2000" dirty="0">
                  <a:solidFill>
                    <a:srgbClr val="000000"/>
                  </a:solidFill>
                  <a:latin typeface="HeronSansCond Regular"/>
                  <a:cs typeface="HeronSansCond Regular"/>
                </a:rPr>
                <a:t>BLUE</a:t>
              </a:r>
            </a:p>
            <a:p>
              <a:pPr algn="ctr"/>
              <a:r>
                <a:rPr lang="en-US" sz="2000" dirty="0">
                  <a:solidFill>
                    <a:srgbClr val="000000"/>
                  </a:solidFill>
                  <a:latin typeface="HeronSansCond Regular"/>
                  <a:cs typeface="HeronSansCond Regular"/>
                </a:rPr>
                <a:t>V4</a:t>
              </a:r>
            </a:p>
          </p:txBody>
        </p:sp>
      </p:grpSp>
      <p:grpSp>
        <p:nvGrpSpPr>
          <p:cNvPr id="25" name="Group 24">
            <a:extLst>
              <a:ext uri="{FF2B5EF4-FFF2-40B4-BE49-F238E27FC236}">
                <a16:creationId xmlns:a16="http://schemas.microsoft.com/office/drawing/2014/main" id="{C16F4B4C-A995-4EEA-A8B2-F0EEFD033B71}"/>
              </a:ext>
            </a:extLst>
          </p:cNvPr>
          <p:cNvGrpSpPr/>
          <p:nvPr/>
        </p:nvGrpSpPr>
        <p:grpSpPr>
          <a:xfrm>
            <a:off x="8668327" y="4142522"/>
            <a:ext cx="1551538" cy="1799784"/>
            <a:chOff x="4060132" y="3575275"/>
            <a:chExt cx="1989108" cy="2307366"/>
          </a:xfrm>
          <a:solidFill>
            <a:srgbClr val="00B050"/>
          </a:solidFill>
        </p:grpSpPr>
        <p:sp>
          <p:nvSpPr>
            <p:cNvPr id="26" name="Hexagon 25">
              <a:extLst>
                <a:ext uri="{FF2B5EF4-FFF2-40B4-BE49-F238E27FC236}">
                  <a16:creationId xmlns:a16="http://schemas.microsoft.com/office/drawing/2014/main" id="{05DFAD4B-B8B7-4767-852B-3479A1965627}"/>
                </a:ext>
              </a:extLst>
            </p:cNvPr>
            <p:cNvSpPr/>
            <p:nvPr/>
          </p:nvSpPr>
          <p:spPr>
            <a:xfrm rot="5400000">
              <a:off x="3901003" y="3734404"/>
              <a:ext cx="2307366" cy="1989108"/>
            </a:xfrm>
            <a:prstGeom prst="hexagon">
              <a:avLst/>
            </a:prstGeom>
            <a:grp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ctr"/>
            <a:lstStyle/>
            <a:p>
              <a:pPr algn="ctr">
                <a:spcBef>
                  <a:spcPts val="600"/>
                </a:spcBef>
              </a:pPr>
              <a:endParaRPr lang="en-US" sz="2000" dirty="0">
                <a:solidFill>
                  <a:schemeClr val="bg1"/>
                </a:solidFill>
              </a:endParaRPr>
            </a:p>
          </p:txBody>
        </p:sp>
        <p:sp>
          <p:nvSpPr>
            <p:cNvPr id="27" name="TextBox 26">
              <a:extLst>
                <a:ext uri="{FF2B5EF4-FFF2-40B4-BE49-F238E27FC236}">
                  <a16:creationId xmlns:a16="http://schemas.microsoft.com/office/drawing/2014/main" id="{0FBC2C58-6018-499B-992A-AE51AD5E257E}"/>
                </a:ext>
              </a:extLst>
            </p:cNvPr>
            <p:cNvSpPr txBox="1"/>
            <p:nvPr/>
          </p:nvSpPr>
          <p:spPr>
            <a:xfrm>
              <a:off x="4297519" y="4257987"/>
              <a:ext cx="1513840" cy="907527"/>
            </a:xfrm>
            <a:prstGeom prst="rect">
              <a:avLst/>
            </a:prstGeom>
            <a:grpFill/>
          </p:spPr>
          <p:txBody>
            <a:bodyPr wrap="square" rtlCol="0">
              <a:spAutoFit/>
            </a:bodyPr>
            <a:lstStyle/>
            <a:p>
              <a:pPr algn="ctr"/>
              <a:r>
                <a:rPr lang="en-US" sz="2000" dirty="0">
                  <a:solidFill>
                    <a:srgbClr val="000000"/>
                  </a:solidFill>
                  <a:latin typeface="HeronSansCond Regular"/>
                  <a:cs typeface="HeronSansCond Regular"/>
                </a:rPr>
                <a:t>GREEN</a:t>
              </a:r>
            </a:p>
            <a:p>
              <a:pPr algn="ctr"/>
              <a:r>
                <a:rPr lang="en-US" sz="2000" dirty="0">
                  <a:solidFill>
                    <a:srgbClr val="000000"/>
                  </a:solidFill>
                  <a:latin typeface="HeronSansCond Regular"/>
                  <a:cs typeface="HeronSansCond Regular"/>
                </a:rPr>
                <a:t>V1</a:t>
              </a:r>
            </a:p>
          </p:txBody>
        </p:sp>
      </p:grpSp>
      <p:sp>
        <p:nvSpPr>
          <p:cNvPr id="18" name="Hexagon 17">
            <a:extLst>
              <a:ext uri="{FF2B5EF4-FFF2-40B4-BE49-F238E27FC236}">
                <a16:creationId xmlns:a16="http://schemas.microsoft.com/office/drawing/2014/main" id="{F1F21F35-CD41-42AF-8B10-DEB8F27D57A0}"/>
              </a:ext>
            </a:extLst>
          </p:cNvPr>
          <p:cNvSpPr/>
          <p:nvPr/>
        </p:nvSpPr>
        <p:spPr>
          <a:xfrm rot="5400000" flipH="1">
            <a:off x="8213173" y="4302115"/>
            <a:ext cx="305157" cy="263067"/>
          </a:xfrm>
          <a:prstGeom prst="hexagon">
            <a:avLst/>
          </a:prstGeom>
          <a:noFill/>
          <a:ln>
            <a:solidFill>
              <a:srgbClr val="FFFFFF"/>
            </a:solid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ctr"/>
          <a:lstStyle/>
          <a:p>
            <a:pPr algn="ctr">
              <a:spcBef>
                <a:spcPts val="600"/>
              </a:spcBef>
            </a:pPr>
            <a:endParaRPr lang="en-US" sz="2000" dirty="0">
              <a:solidFill>
                <a:schemeClr val="bg1"/>
              </a:solidFill>
            </a:endParaRPr>
          </a:p>
        </p:txBody>
      </p:sp>
      <p:sp>
        <p:nvSpPr>
          <p:cNvPr id="19" name="TextBox 18">
            <a:extLst>
              <a:ext uri="{FF2B5EF4-FFF2-40B4-BE49-F238E27FC236}">
                <a16:creationId xmlns:a16="http://schemas.microsoft.com/office/drawing/2014/main" id="{2B5F1250-ADE0-4388-BCD6-D2A11C8599A4}"/>
              </a:ext>
            </a:extLst>
          </p:cNvPr>
          <p:cNvSpPr txBox="1"/>
          <p:nvPr/>
        </p:nvSpPr>
        <p:spPr>
          <a:xfrm>
            <a:off x="8248511" y="3493257"/>
            <a:ext cx="1888398" cy="292388"/>
          </a:xfrm>
          <a:prstGeom prst="rect">
            <a:avLst/>
          </a:prstGeom>
          <a:noFill/>
        </p:spPr>
        <p:txBody>
          <a:bodyPr wrap="square" rtlCol="0">
            <a:spAutoFit/>
          </a:bodyPr>
          <a:lstStyle/>
          <a:p>
            <a:r>
              <a:rPr lang="en-US" sz="1300" dirty="0">
                <a:solidFill>
                  <a:schemeClr val="bg1"/>
                </a:solidFill>
                <a:latin typeface="HeronSansCond Regular"/>
                <a:cs typeface="HeronSansCond Regular"/>
              </a:rPr>
              <a:t>FINALLY  100%</a:t>
            </a:r>
          </a:p>
        </p:txBody>
      </p:sp>
      <p:sp>
        <p:nvSpPr>
          <p:cNvPr id="17" name="TextBox 16">
            <a:extLst>
              <a:ext uri="{FF2B5EF4-FFF2-40B4-BE49-F238E27FC236}">
                <a16:creationId xmlns:a16="http://schemas.microsoft.com/office/drawing/2014/main" id="{09F1304A-6E4E-4D5B-B9F0-40EAA35726E2}"/>
              </a:ext>
            </a:extLst>
          </p:cNvPr>
          <p:cNvSpPr txBox="1"/>
          <p:nvPr/>
        </p:nvSpPr>
        <p:spPr>
          <a:xfrm>
            <a:off x="4606636" y="3435532"/>
            <a:ext cx="1791418" cy="492443"/>
          </a:xfrm>
          <a:prstGeom prst="rect">
            <a:avLst/>
          </a:prstGeom>
          <a:noFill/>
        </p:spPr>
        <p:txBody>
          <a:bodyPr wrap="square" rtlCol="0">
            <a:spAutoFit/>
          </a:bodyPr>
          <a:lstStyle/>
          <a:p>
            <a:pPr algn="r"/>
            <a:r>
              <a:rPr lang="en-US" sz="1300" dirty="0">
                <a:solidFill>
                  <a:schemeClr val="bg1"/>
                </a:solidFill>
                <a:latin typeface="HeronSansCond Regular"/>
                <a:cs typeface="HeronSansCond Regular"/>
              </a:rPr>
              <a:t>INSTALL VERSION  4 </a:t>
            </a:r>
            <a:br>
              <a:rPr lang="en-US" sz="1300" dirty="0">
                <a:solidFill>
                  <a:schemeClr val="bg1"/>
                </a:solidFill>
                <a:latin typeface="HeronSansCond Regular"/>
                <a:cs typeface="HeronSansCond Regular"/>
              </a:rPr>
            </a:br>
            <a:r>
              <a:rPr lang="en-US" sz="1300" dirty="0">
                <a:solidFill>
                  <a:schemeClr val="bg1"/>
                </a:solidFill>
                <a:latin typeface="HeronSansCond Regular"/>
                <a:cs typeface="HeronSansCond Regular"/>
              </a:rPr>
              <a:t>AS  NEW  BLUE  NODE</a:t>
            </a:r>
          </a:p>
        </p:txBody>
      </p:sp>
    </p:spTree>
    <p:extLst>
      <p:ext uri="{BB962C8B-B14F-4D97-AF65-F5344CB8AC3E}">
        <p14:creationId xmlns:p14="http://schemas.microsoft.com/office/powerpoint/2010/main" val="363253221"/>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203199" y="1371140"/>
            <a:ext cx="9757230" cy="3428631"/>
          </a:xfrm>
        </p:spPr>
        <p:txBody>
          <a:bodyPr/>
          <a:lstStyle/>
          <a:p>
            <a:r>
              <a:rPr lang="en-US" b="1" dirty="0"/>
              <a:t>Where are We?</a:t>
            </a:r>
            <a:endParaRPr lang="en-US" dirty="0"/>
          </a:p>
          <a:p>
            <a:pPr marL="571500" indent="-571500">
              <a:buFont typeface="Arial" panose="020B0604020202020204" pitchFamily="34" charset="0"/>
              <a:buChar char="•"/>
            </a:pPr>
            <a:r>
              <a:rPr lang="en-US" sz="3200" dirty="0"/>
              <a:t>Almost no downtime, except when we deploy database changes</a:t>
            </a:r>
          </a:p>
          <a:p>
            <a:endParaRPr lang="en-US" b="1" dirty="0"/>
          </a:p>
          <a:p>
            <a:r>
              <a:rPr lang="en-US" b="1" dirty="0"/>
              <a:t>What Is Next?</a:t>
            </a:r>
          </a:p>
          <a:p>
            <a:pPr marL="571500" indent="-571500">
              <a:buFont typeface="Arial" panose="020B0604020202020204" pitchFamily="34" charset="0"/>
              <a:buChar char="•"/>
            </a:pPr>
            <a:r>
              <a:rPr lang="en-US" sz="3200" dirty="0"/>
              <a:t>Zero downtime deployment of the database</a:t>
            </a:r>
            <a:endParaRPr lang="en-US" sz="2048" dirty="0"/>
          </a:p>
        </p:txBody>
      </p:sp>
      <p:sp>
        <p:nvSpPr>
          <p:cNvPr id="5" name="Text Placeholder 4"/>
          <p:cNvSpPr>
            <a:spLocks noGrp="1"/>
          </p:cNvSpPr>
          <p:nvPr>
            <p:ph type="body" sz="quarter" idx="10"/>
          </p:nvPr>
        </p:nvSpPr>
        <p:spPr>
          <a:xfrm>
            <a:off x="203200" y="425451"/>
            <a:ext cx="9104086" cy="794064"/>
          </a:xfrm>
        </p:spPr>
        <p:txBody>
          <a:bodyPr/>
          <a:lstStyle/>
          <a:p>
            <a:r>
              <a:rPr lang="en-US" dirty="0"/>
              <a:t>Assessment</a:t>
            </a:r>
          </a:p>
        </p:txBody>
      </p:sp>
    </p:spTree>
    <p:extLst>
      <p:ext uri="{BB962C8B-B14F-4D97-AF65-F5344CB8AC3E}">
        <p14:creationId xmlns:p14="http://schemas.microsoft.com/office/powerpoint/2010/main" val="4175182241"/>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203199" y="1371140"/>
            <a:ext cx="9757230" cy="3682996"/>
          </a:xfrm>
        </p:spPr>
        <p:txBody>
          <a:bodyPr/>
          <a:lstStyle/>
          <a:p>
            <a:pPr marL="571500" indent="-571500">
              <a:buFont typeface="Arial" panose="020B0604020202020204" pitchFamily="34" charset="0"/>
              <a:buChar char="•"/>
            </a:pPr>
            <a:r>
              <a:rPr lang="en-US" sz="3200" dirty="0"/>
              <a:t>Create binaries that are multi-schema compatible</a:t>
            </a:r>
          </a:p>
          <a:p>
            <a:pPr marL="571500" indent="-571500">
              <a:buFont typeface="Arial" panose="020B0604020202020204" pitchFamily="34" charset="0"/>
              <a:buChar char="•"/>
            </a:pPr>
            <a:r>
              <a:rPr lang="en-US" sz="3200" dirty="0"/>
              <a:t>Deploy binaries</a:t>
            </a:r>
          </a:p>
          <a:p>
            <a:pPr marL="571500" indent="-571500">
              <a:buFont typeface="Arial" panose="020B0604020202020204" pitchFamily="34" charset="0"/>
              <a:buChar char="•"/>
            </a:pPr>
            <a:r>
              <a:rPr lang="en-US" sz="3200" dirty="0"/>
              <a:t>Create change in DB</a:t>
            </a:r>
          </a:p>
          <a:p>
            <a:pPr marL="914335" lvl="1" indent="-571500">
              <a:buFont typeface="Arial" panose="020B0604020202020204" pitchFamily="34" charset="0"/>
              <a:buChar char="•"/>
            </a:pPr>
            <a:r>
              <a:rPr lang="en-US" sz="2048" dirty="0"/>
              <a:t>Ensure DDL statements don’t block your queries or impact performance</a:t>
            </a:r>
          </a:p>
          <a:p>
            <a:pPr marL="571500" indent="-571500">
              <a:buFont typeface="Arial" panose="020B0604020202020204" pitchFamily="34" charset="0"/>
              <a:buChar char="•"/>
            </a:pPr>
            <a:r>
              <a:rPr lang="en-US" sz="3200" dirty="0"/>
              <a:t>Create single schema – latest in code</a:t>
            </a:r>
          </a:p>
          <a:p>
            <a:pPr marL="571500" indent="-571500">
              <a:buFont typeface="Arial" panose="020B0604020202020204" pitchFamily="34" charset="0"/>
              <a:buChar char="•"/>
            </a:pPr>
            <a:r>
              <a:rPr lang="en-US" sz="3200" dirty="0"/>
              <a:t>Deploy binaries</a:t>
            </a:r>
          </a:p>
          <a:p>
            <a:pPr marL="571500" indent="-571500">
              <a:buFont typeface="Arial" panose="020B0604020202020204" pitchFamily="34" charset="0"/>
              <a:buChar char="•"/>
            </a:pPr>
            <a:r>
              <a:rPr lang="en-US" sz="3200" dirty="0"/>
              <a:t>Delete unused data</a:t>
            </a:r>
          </a:p>
        </p:txBody>
      </p:sp>
      <p:sp>
        <p:nvSpPr>
          <p:cNvPr id="5" name="Text Placeholder 4"/>
          <p:cNvSpPr>
            <a:spLocks noGrp="1"/>
          </p:cNvSpPr>
          <p:nvPr>
            <p:ph type="body" sz="quarter" idx="10"/>
          </p:nvPr>
        </p:nvSpPr>
        <p:spPr>
          <a:xfrm>
            <a:off x="203199" y="425451"/>
            <a:ext cx="12233275" cy="794064"/>
          </a:xfrm>
        </p:spPr>
        <p:txBody>
          <a:bodyPr/>
          <a:lstStyle/>
          <a:p>
            <a:r>
              <a:rPr lang="en-US" dirty="0"/>
              <a:t>Mission #6: Zero Downtime Database Deploy</a:t>
            </a:r>
          </a:p>
        </p:txBody>
      </p:sp>
    </p:spTree>
    <p:extLst>
      <p:ext uri="{BB962C8B-B14F-4D97-AF65-F5344CB8AC3E}">
        <p14:creationId xmlns:p14="http://schemas.microsoft.com/office/powerpoint/2010/main" val="381188678"/>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84DEB176-4882-49E3-B66B-AD4A1F5EA689}"/>
              </a:ext>
            </a:extLst>
          </p:cNvPr>
          <p:cNvSpPr/>
          <p:nvPr/>
        </p:nvSpPr>
        <p:spPr bwMode="auto">
          <a:xfrm>
            <a:off x="1" y="1202831"/>
            <a:ext cx="12436474" cy="5873335"/>
          </a:xfrm>
          <a:prstGeom prst="rect">
            <a:avLst/>
          </a:prstGeom>
          <a:solidFill>
            <a:schemeClr val="bg2">
              <a:lumMod val="50000"/>
            </a:schemeClr>
          </a:solidFill>
          <a:ln>
            <a:solidFill>
              <a:schemeClr val="bg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 name="Text Placeholder 4">
            <a:extLst>
              <a:ext uri="{FF2B5EF4-FFF2-40B4-BE49-F238E27FC236}">
                <a16:creationId xmlns:a16="http://schemas.microsoft.com/office/drawing/2014/main" id="{F099638B-7998-4FDE-AB38-440435B3042D}"/>
              </a:ext>
            </a:extLst>
          </p:cNvPr>
          <p:cNvSpPr>
            <a:spLocks noGrp="1"/>
          </p:cNvSpPr>
          <p:nvPr>
            <p:ph type="body" sz="quarter" idx="10"/>
          </p:nvPr>
        </p:nvSpPr>
        <p:spPr>
          <a:xfrm>
            <a:off x="203199" y="425451"/>
            <a:ext cx="12233275" cy="794064"/>
          </a:xfrm>
        </p:spPr>
        <p:txBody>
          <a:bodyPr/>
          <a:lstStyle/>
          <a:p>
            <a:r>
              <a:rPr lang="en-US" dirty="0"/>
              <a:t>Mission #6: Zero Downtime Database Deploy</a:t>
            </a:r>
          </a:p>
        </p:txBody>
      </p:sp>
      <p:sp>
        <p:nvSpPr>
          <p:cNvPr id="23" name="TextBox 22">
            <a:extLst>
              <a:ext uri="{FF2B5EF4-FFF2-40B4-BE49-F238E27FC236}">
                <a16:creationId xmlns:a16="http://schemas.microsoft.com/office/drawing/2014/main" id="{022403E0-314C-4D23-ADB5-0FFD4026510B}"/>
              </a:ext>
            </a:extLst>
          </p:cNvPr>
          <p:cNvSpPr txBox="1"/>
          <p:nvPr/>
        </p:nvSpPr>
        <p:spPr>
          <a:xfrm>
            <a:off x="9109363" y="4166109"/>
            <a:ext cx="184666" cy="400110"/>
          </a:xfrm>
          <a:prstGeom prst="rect">
            <a:avLst/>
          </a:prstGeom>
          <a:noFill/>
        </p:spPr>
        <p:txBody>
          <a:bodyPr wrap="none" rtlCol="0">
            <a:spAutoFit/>
          </a:bodyPr>
          <a:lstStyle/>
          <a:p>
            <a:endParaRPr lang="en-US" sz="2000" dirty="0" err="1"/>
          </a:p>
        </p:txBody>
      </p:sp>
      <p:grpSp>
        <p:nvGrpSpPr>
          <p:cNvPr id="32" name="Group 31">
            <a:extLst>
              <a:ext uri="{FF2B5EF4-FFF2-40B4-BE49-F238E27FC236}">
                <a16:creationId xmlns:a16="http://schemas.microsoft.com/office/drawing/2014/main" id="{EC93CBB3-810B-4644-9350-31DCE577724E}"/>
              </a:ext>
            </a:extLst>
          </p:cNvPr>
          <p:cNvGrpSpPr/>
          <p:nvPr/>
        </p:nvGrpSpPr>
        <p:grpSpPr>
          <a:xfrm>
            <a:off x="6994069" y="1516329"/>
            <a:ext cx="2694217" cy="5267299"/>
            <a:chOff x="8764520" y="2085707"/>
            <a:chExt cx="1559261" cy="3048416"/>
          </a:xfrm>
        </p:grpSpPr>
        <p:grpSp>
          <p:nvGrpSpPr>
            <p:cNvPr id="33" name="Group 32">
              <a:extLst>
                <a:ext uri="{FF2B5EF4-FFF2-40B4-BE49-F238E27FC236}">
                  <a16:creationId xmlns:a16="http://schemas.microsoft.com/office/drawing/2014/main" id="{88688DD2-9D67-4FB2-9EB9-A2C4872B37E9}"/>
                </a:ext>
              </a:extLst>
            </p:cNvPr>
            <p:cNvGrpSpPr/>
            <p:nvPr/>
          </p:nvGrpSpPr>
          <p:grpSpPr>
            <a:xfrm>
              <a:off x="8772243" y="2085707"/>
              <a:ext cx="1551538" cy="1799784"/>
              <a:chOff x="4060132" y="3575275"/>
              <a:chExt cx="1989108" cy="2307366"/>
            </a:xfrm>
          </p:grpSpPr>
          <p:sp>
            <p:nvSpPr>
              <p:cNvPr id="39" name="Hexagon 38">
                <a:extLst>
                  <a:ext uri="{FF2B5EF4-FFF2-40B4-BE49-F238E27FC236}">
                    <a16:creationId xmlns:a16="http://schemas.microsoft.com/office/drawing/2014/main" id="{70B808F8-519B-4B1F-A8DD-00C432D7BADD}"/>
                  </a:ext>
                </a:extLst>
              </p:cNvPr>
              <p:cNvSpPr/>
              <p:nvPr/>
            </p:nvSpPr>
            <p:spPr>
              <a:xfrm rot="5400000">
                <a:off x="3901003" y="3734404"/>
                <a:ext cx="2307366" cy="1989108"/>
              </a:xfrm>
              <a:prstGeom prst="hexagon">
                <a:avLst/>
              </a:prstGeom>
              <a:solidFill>
                <a:schemeClr val="accent2">
                  <a:lumMod val="60000"/>
                  <a:lumOff val="40000"/>
                </a:schemeClr>
              </a:solid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ctr"/>
              <a:lstStyle/>
              <a:p>
                <a:pPr algn="ctr">
                  <a:spcBef>
                    <a:spcPts val="600"/>
                  </a:spcBef>
                </a:pPr>
                <a:endParaRPr lang="en-US" sz="2000" dirty="0">
                  <a:solidFill>
                    <a:schemeClr val="bg1"/>
                  </a:solidFill>
                </a:endParaRPr>
              </a:p>
            </p:txBody>
          </p:sp>
          <p:sp>
            <p:nvSpPr>
              <p:cNvPr id="40" name="TextBox 39">
                <a:extLst>
                  <a:ext uri="{FF2B5EF4-FFF2-40B4-BE49-F238E27FC236}">
                    <a16:creationId xmlns:a16="http://schemas.microsoft.com/office/drawing/2014/main" id="{206CBACB-5F82-4290-9E3B-CE0BB50D23B0}"/>
                  </a:ext>
                </a:extLst>
              </p:cNvPr>
              <p:cNvSpPr txBox="1"/>
              <p:nvPr/>
            </p:nvSpPr>
            <p:spPr>
              <a:xfrm>
                <a:off x="4277329" y="4360015"/>
                <a:ext cx="1513840" cy="433882"/>
              </a:xfrm>
              <a:prstGeom prst="rect">
                <a:avLst/>
              </a:prstGeom>
              <a:noFill/>
            </p:spPr>
            <p:txBody>
              <a:bodyPr wrap="square" rtlCol="0">
                <a:spAutoFit/>
              </a:bodyPr>
              <a:lstStyle/>
              <a:p>
                <a:pPr algn="ctr"/>
                <a:r>
                  <a:rPr lang="en-US" sz="3200" dirty="0">
                    <a:solidFill>
                      <a:srgbClr val="000000"/>
                    </a:solidFill>
                    <a:latin typeface="HeronSansCond Regular"/>
                    <a:cs typeface="HeronSansCond Regular"/>
                  </a:rPr>
                  <a:t>M124  BIN</a:t>
                </a:r>
              </a:p>
            </p:txBody>
          </p:sp>
        </p:grpSp>
        <p:grpSp>
          <p:nvGrpSpPr>
            <p:cNvPr id="35" name="Group 34">
              <a:extLst>
                <a:ext uri="{FF2B5EF4-FFF2-40B4-BE49-F238E27FC236}">
                  <a16:creationId xmlns:a16="http://schemas.microsoft.com/office/drawing/2014/main" id="{A26B606D-50EE-4A45-8CC3-9B371F8BA9DE}"/>
                </a:ext>
              </a:extLst>
            </p:cNvPr>
            <p:cNvGrpSpPr/>
            <p:nvPr/>
          </p:nvGrpSpPr>
          <p:grpSpPr>
            <a:xfrm>
              <a:off x="8764520" y="3334339"/>
              <a:ext cx="1559261" cy="1799784"/>
              <a:chOff x="4050231" y="3575275"/>
              <a:chExt cx="1999009" cy="2307366"/>
            </a:xfrm>
            <a:solidFill>
              <a:schemeClr val="accent2">
                <a:lumMod val="60000"/>
                <a:lumOff val="40000"/>
              </a:schemeClr>
            </a:solidFill>
          </p:grpSpPr>
          <p:sp>
            <p:nvSpPr>
              <p:cNvPr id="37" name="Hexagon 36">
                <a:extLst>
                  <a:ext uri="{FF2B5EF4-FFF2-40B4-BE49-F238E27FC236}">
                    <a16:creationId xmlns:a16="http://schemas.microsoft.com/office/drawing/2014/main" id="{C401A188-AAFA-4E6E-A207-C1484FD22BE9}"/>
                  </a:ext>
                </a:extLst>
              </p:cNvPr>
              <p:cNvSpPr/>
              <p:nvPr/>
            </p:nvSpPr>
            <p:spPr>
              <a:xfrm rot="5400000">
                <a:off x="3901003" y="3734404"/>
                <a:ext cx="2307366" cy="1989108"/>
              </a:xfrm>
              <a:prstGeom prst="hexagon">
                <a:avLst/>
              </a:prstGeom>
              <a:solidFill>
                <a:schemeClr val="accent2">
                  <a:lumMod val="75000"/>
                </a:schemeClr>
              </a:solid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ctr"/>
              <a:lstStyle/>
              <a:p>
                <a:pPr algn="ctr">
                  <a:spcBef>
                    <a:spcPts val="600"/>
                  </a:spcBef>
                </a:pPr>
                <a:endParaRPr lang="en-US" sz="2000" dirty="0">
                  <a:solidFill>
                    <a:schemeClr val="bg1"/>
                  </a:solidFill>
                </a:endParaRPr>
              </a:p>
            </p:txBody>
          </p:sp>
          <p:sp>
            <p:nvSpPr>
              <p:cNvPr id="38" name="TextBox 37">
                <a:extLst>
                  <a:ext uri="{FF2B5EF4-FFF2-40B4-BE49-F238E27FC236}">
                    <a16:creationId xmlns:a16="http://schemas.microsoft.com/office/drawing/2014/main" id="{CCF834F2-8314-484A-AD18-B7244E4FFFF0}"/>
                  </a:ext>
                </a:extLst>
              </p:cNvPr>
              <p:cNvSpPr txBox="1"/>
              <p:nvPr/>
            </p:nvSpPr>
            <p:spPr>
              <a:xfrm>
                <a:off x="4050231" y="4576506"/>
                <a:ext cx="1999006" cy="433882"/>
              </a:xfrm>
              <a:prstGeom prst="rect">
                <a:avLst/>
              </a:prstGeom>
              <a:noFill/>
            </p:spPr>
            <p:txBody>
              <a:bodyPr wrap="square" rtlCol="0" anchor="ctr">
                <a:spAutoFit/>
              </a:bodyPr>
              <a:lstStyle/>
              <a:p>
                <a:pPr algn="ctr"/>
                <a:r>
                  <a:rPr lang="en-US" sz="3200" dirty="0">
                    <a:solidFill>
                      <a:srgbClr val="000000"/>
                    </a:solidFill>
                    <a:latin typeface="HeronSansCond Regular"/>
                    <a:cs typeface="HeronSansCond Regular"/>
                  </a:rPr>
                  <a:t>M124  DB</a:t>
                </a:r>
              </a:p>
            </p:txBody>
          </p:sp>
        </p:grpSp>
        <p:sp>
          <p:nvSpPr>
            <p:cNvPr id="36" name="Hexagon 35">
              <a:extLst>
                <a:ext uri="{FF2B5EF4-FFF2-40B4-BE49-F238E27FC236}">
                  <a16:creationId xmlns:a16="http://schemas.microsoft.com/office/drawing/2014/main" id="{7C6A89C8-29BA-4F6B-AB9E-2AA12DCFCF9F}"/>
                </a:ext>
              </a:extLst>
            </p:cNvPr>
            <p:cNvSpPr/>
            <p:nvPr/>
          </p:nvSpPr>
          <p:spPr>
            <a:xfrm rot="5400000" flipH="1">
              <a:off x="9389682" y="3232086"/>
              <a:ext cx="305157" cy="263067"/>
            </a:xfrm>
            <a:prstGeom prst="hexagon">
              <a:avLst/>
            </a:prstGeom>
            <a:noFill/>
            <a:ln>
              <a:solidFill>
                <a:srgbClr val="FFFFFF"/>
              </a:solid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ctr"/>
            <a:lstStyle/>
            <a:p>
              <a:pPr algn="ctr">
                <a:spcBef>
                  <a:spcPts val="600"/>
                </a:spcBef>
              </a:pPr>
              <a:endParaRPr lang="en-US" sz="2000" dirty="0">
                <a:solidFill>
                  <a:schemeClr val="bg1"/>
                </a:solidFill>
              </a:endParaRPr>
            </a:p>
          </p:txBody>
        </p:sp>
      </p:grpSp>
      <p:sp>
        <p:nvSpPr>
          <p:cNvPr id="41" name="Hexagon 40">
            <a:extLst>
              <a:ext uri="{FF2B5EF4-FFF2-40B4-BE49-F238E27FC236}">
                <a16:creationId xmlns:a16="http://schemas.microsoft.com/office/drawing/2014/main" id="{C26E31D8-E621-4D86-A0D9-7393B16EF11B}"/>
              </a:ext>
            </a:extLst>
          </p:cNvPr>
          <p:cNvSpPr/>
          <p:nvPr/>
        </p:nvSpPr>
        <p:spPr>
          <a:xfrm rot="5400000" flipH="1">
            <a:off x="10111932" y="2784705"/>
            <a:ext cx="558281" cy="481278"/>
          </a:xfrm>
          <a:prstGeom prst="hexagon">
            <a:avLst/>
          </a:prstGeom>
          <a:solidFill>
            <a:srgbClr val="39FAFF"/>
          </a:solidFill>
          <a:ln>
            <a:solidFill>
              <a:srgbClr val="39FAFF"/>
            </a:solid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ctr"/>
          <a:lstStyle/>
          <a:p>
            <a:pPr algn="ctr">
              <a:spcBef>
                <a:spcPts val="600"/>
              </a:spcBef>
            </a:pPr>
            <a:endParaRPr lang="en-US" sz="2000" dirty="0">
              <a:solidFill>
                <a:schemeClr val="bg1"/>
              </a:solidFill>
            </a:endParaRPr>
          </a:p>
        </p:txBody>
      </p:sp>
      <p:sp>
        <p:nvSpPr>
          <p:cNvPr id="42" name="Hexagon 41">
            <a:extLst>
              <a:ext uri="{FF2B5EF4-FFF2-40B4-BE49-F238E27FC236}">
                <a16:creationId xmlns:a16="http://schemas.microsoft.com/office/drawing/2014/main" id="{21567221-3F85-41A0-AED1-F1C96CEEE456}"/>
              </a:ext>
            </a:extLst>
          </p:cNvPr>
          <p:cNvSpPr/>
          <p:nvPr/>
        </p:nvSpPr>
        <p:spPr>
          <a:xfrm rot="5400000" flipH="1">
            <a:off x="10111932" y="3464316"/>
            <a:ext cx="558281" cy="481278"/>
          </a:xfrm>
          <a:prstGeom prst="hexagon">
            <a:avLst/>
          </a:prstGeom>
          <a:noFill/>
          <a:ln>
            <a:solidFill>
              <a:schemeClr val="bg1"/>
            </a:solid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ctr"/>
          <a:lstStyle/>
          <a:p>
            <a:pPr algn="ctr">
              <a:spcBef>
                <a:spcPts val="600"/>
              </a:spcBef>
            </a:pPr>
            <a:endParaRPr lang="en-US" sz="2000" dirty="0">
              <a:solidFill>
                <a:schemeClr val="bg1"/>
              </a:solidFill>
            </a:endParaRPr>
          </a:p>
        </p:txBody>
      </p:sp>
      <p:sp>
        <p:nvSpPr>
          <p:cNvPr id="43" name="Hexagon 42">
            <a:extLst>
              <a:ext uri="{FF2B5EF4-FFF2-40B4-BE49-F238E27FC236}">
                <a16:creationId xmlns:a16="http://schemas.microsoft.com/office/drawing/2014/main" id="{0E8979DD-2F31-4947-9640-30D3FC6098A1}"/>
              </a:ext>
            </a:extLst>
          </p:cNvPr>
          <p:cNvSpPr/>
          <p:nvPr/>
        </p:nvSpPr>
        <p:spPr>
          <a:xfrm rot="5400000" flipH="1">
            <a:off x="10111932" y="4143927"/>
            <a:ext cx="558281" cy="481278"/>
          </a:xfrm>
          <a:prstGeom prst="hexagon">
            <a:avLst/>
          </a:prstGeom>
          <a:noFill/>
          <a:ln>
            <a:solidFill>
              <a:schemeClr val="bg1"/>
            </a:solid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ctr"/>
          <a:lstStyle/>
          <a:p>
            <a:pPr algn="ctr">
              <a:spcBef>
                <a:spcPts val="600"/>
              </a:spcBef>
            </a:pPr>
            <a:endParaRPr lang="en-US" sz="2000" dirty="0">
              <a:solidFill>
                <a:schemeClr val="bg1"/>
              </a:solidFill>
            </a:endParaRPr>
          </a:p>
        </p:txBody>
      </p:sp>
      <p:sp>
        <p:nvSpPr>
          <p:cNvPr id="44" name="Hexagon 43">
            <a:extLst>
              <a:ext uri="{FF2B5EF4-FFF2-40B4-BE49-F238E27FC236}">
                <a16:creationId xmlns:a16="http://schemas.microsoft.com/office/drawing/2014/main" id="{BE79FD4C-EB84-4A8C-A8B8-AB24D62D41C4}"/>
              </a:ext>
            </a:extLst>
          </p:cNvPr>
          <p:cNvSpPr/>
          <p:nvPr/>
        </p:nvSpPr>
        <p:spPr>
          <a:xfrm rot="5400000" flipH="1">
            <a:off x="10111932" y="4823538"/>
            <a:ext cx="558281" cy="481278"/>
          </a:xfrm>
          <a:prstGeom prst="hexagon">
            <a:avLst/>
          </a:prstGeom>
          <a:noFill/>
          <a:ln>
            <a:solidFill>
              <a:schemeClr val="bg1"/>
            </a:solid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ctr"/>
          <a:lstStyle/>
          <a:p>
            <a:pPr algn="ctr">
              <a:spcBef>
                <a:spcPts val="600"/>
              </a:spcBef>
            </a:pPr>
            <a:endParaRPr lang="en-US" sz="2000" dirty="0">
              <a:solidFill>
                <a:schemeClr val="bg1"/>
              </a:solidFill>
            </a:endParaRPr>
          </a:p>
        </p:txBody>
      </p:sp>
      <p:sp>
        <p:nvSpPr>
          <p:cNvPr id="45" name="Hexagon 44">
            <a:extLst>
              <a:ext uri="{FF2B5EF4-FFF2-40B4-BE49-F238E27FC236}">
                <a16:creationId xmlns:a16="http://schemas.microsoft.com/office/drawing/2014/main" id="{76D009C8-BEE0-48EC-A38C-07F61B628C59}"/>
              </a:ext>
            </a:extLst>
          </p:cNvPr>
          <p:cNvSpPr/>
          <p:nvPr/>
        </p:nvSpPr>
        <p:spPr>
          <a:xfrm rot="5400000" flipH="1">
            <a:off x="10111932" y="5503148"/>
            <a:ext cx="558281" cy="481278"/>
          </a:xfrm>
          <a:prstGeom prst="hexagon">
            <a:avLst/>
          </a:prstGeom>
          <a:noFill/>
          <a:ln>
            <a:solidFill>
              <a:schemeClr val="bg1"/>
            </a:solid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ctr"/>
          <a:lstStyle/>
          <a:p>
            <a:pPr algn="ctr">
              <a:spcBef>
                <a:spcPts val="600"/>
              </a:spcBef>
            </a:pPr>
            <a:endParaRPr lang="en-US" sz="2000" dirty="0">
              <a:solidFill>
                <a:schemeClr val="bg1"/>
              </a:solidFill>
            </a:endParaRPr>
          </a:p>
        </p:txBody>
      </p:sp>
      <p:sp>
        <p:nvSpPr>
          <p:cNvPr id="46" name="Content Placeholder 3">
            <a:extLst>
              <a:ext uri="{FF2B5EF4-FFF2-40B4-BE49-F238E27FC236}">
                <a16:creationId xmlns:a16="http://schemas.microsoft.com/office/drawing/2014/main" id="{BC7EDA3E-4D34-4D0B-8D92-9F89BF49776F}"/>
              </a:ext>
            </a:extLst>
          </p:cNvPr>
          <p:cNvSpPr>
            <a:spLocks noGrp="1"/>
          </p:cNvSpPr>
          <p:nvPr>
            <p:ph idx="1"/>
          </p:nvPr>
        </p:nvSpPr>
        <p:spPr>
          <a:xfrm>
            <a:off x="203199" y="2203892"/>
            <a:ext cx="6015038" cy="1612749"/>
          </a:xfrm>
        </p:spPr>
        <p:txBody>
          <a:bodyPr/>
          <a:lstStyle/>
          <a:p>
            <a:r>
              <a:rPr lang="en-US" sz="3200" b="1" u="sng" dirty="0">
                <a:solidFill>
                  <a:schemeClr val="bg1">
                    <a:lumMod val="85000"/>
                  </a:schemeClr>
                </a:solidFill>
              </a:rPr>
              <a:t>Step 1</a:t>
            </a:r>
          </a:p>
          <a:p>
            <a:pPr marL="571500" indent="-571500">
              <a:buFont typeface="Arial" panose="020B0604020202020204" pitchFamily="34" charset="0"/>
              <a:buChar char="•"/>
            </a:pPr>
            <a:r>
              <a:rPr lang="en-US" sz="3200" dirty="0">
                <a:solidFill>
                  <a:schemeClr val="bg1">
                    <a:lumMod val="85000"/>
                  </a:schemeClr>
                </a:solidFill>
              </a:rPr>
              <a:t>Create binaries that are multi-schema compatible</a:t>
            </a:r>
          </a:p>
        </p:txBody>
      </p:sp>
    </p:spTree>
    <p:extLst>
      <p:ext uri="{BB962C8B-B14F-4D97-AF65-F5344CB8AC3E}">
        <p14:creationId xmlns:p14="http://schemas.microsoft.com/office/powerpoint/2010/main" val="147877427"/>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84DEB176-4882-49E3-B66B-AD4A1F5EA689}"/>
              </a:ext>
            </a:extLst>
          </p:cNvPr>
          <p:cNvSpPr/>
          <p:nvPr/>
        </p:nvSpPr>
        <p:spPr bwMode="auto">
          <a:xfrm>
            <a:off x="1" y="1202831"/>
            <a:ext cx="12436474" cy="5873335"/>
          </a:xfrm>
          <a:prstGeom prst="rect">
            <a:avLst/>
          </a:prstGeom>
          <a:solidFill>
            <a:schemeClr val="bg2">
              <a:lumMod val="50000"/>
            </a:schemeClr>
          </a:solidFill>
          <a:ln>
            <a:solidFill>
              <a:schemeClr val="bg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 name="Text Placeholder 4">
            <a:extLst>
              <a:ext uri="{FF2B5EF4-FFF2-40B4-BE49-F238E27FC236}">
                <a16:creationId xmlns:a16="http://schemas.microsoft.com/office/drawing/2014/main" id="{F099638B-7998-4FDE-AB38-440435B3042D}"/>
              </a:ext>
            </a:extLst>
          </p:cNvPr>
          <p:cNvSpPr>
            <a:spLocks noGrp="1"/>
          </p:cNvSpPr>
          <p:nvPr>
            <p:ph type="body" sz="quarter" idx="10"/>
          </p:nvPr>
        </p:nvSpPr>
        <p:spPr>
          <a:xfrm>
            <a:off x="203199" y="425451"/>
            <a:ext cx="12233275" cy="794064"/>
          </a:xfrm>
        </p:spPr>
        <p:txBody>
          <a:bodyPr/>
          <a:lstStyle/>
          <a:p>
            <a:r>
              <a:rPr lang="en-US" dirty="0"/>
              <a:t>Mission #6: Zero Downtime Database Deploy</a:t>
            </a:r>
          </a:p>
        </p:txBody>
      </p:sp>
      <p:sp>
        <p:nvSpPr>
          <p:cNvPr id="23" name="TextBox 22">
            <a:extLst>
              <a:ext uri="{FF2B5EF4-FFF2-40B4-BE49-F238E27FC236}">
                <a16:creationId xmlns:a16="http://schemas.microsoft.com/office/drawing/2014/main" id="{022403E0-314C-4D23-ADB5-0FFD4026510B}"/>
              </a:ext>
            </a:extLst>
          </p:cNvPr>
          <p:cNvSpPr txBox="1"/>
          <p:nvPr/>
        </p:nvSpPr>
        <p:spPr>
          <a:xfrm>
            <a:off x="9109363" y="4166109"/>
            <a:ext cx="184666" cy="400110"/>
          </a:xfrm>
          <a:prstGeom prst="rect">
            <a:avLst/>
          </a:prstGeom>
          <a:noFill/>
        </p:spPr>
        <p:txBody>
          <a:bodyPr wrap="none" rtlCol="0">
            <a:spAutoFit/>
          </a:bodyPr>
          <a:lstStyle/>
          <a:p>
            <a:endParaRPr lang="en-US" sz="2000" dirty="0" err="1"/>
          </a:p>
        </p:txBody>
      </p:sp>
      <p:grpSp>
        <p:nvGrpSpPr>
          <p:cNvPr id="32" name="Group 31">
            <a:extLst>
              <a:ext uri="{FF2B5EF4-FFF2-40B4-BE49-F238E27FC236}">
                <a16:creationId xmlns:a16="http://schemas.microsoft.com/office/drawing/2014/main" id="{EC93CBB3-810B-4644-9350-31DCE577724E}"/>
              </a:ext>
            </a:extLst>
          </p:cNvPr>
          <p:cNvGrpSpPr/>
          <p:nvPr/>
        </p:nvGrpSpPr>
        <p:grpSpPr>
          <a:xfrm>
            <a:off x="6994069" y="1516329"/>
            <a:ext cx="2694217" cy="5267299"/>
            <a:chOff x="8764520" y="2085707"/>
            <a:chExt cx="1559261" cy="3048416"/>
          </a:xfrm>
        </p:grpSpPr>
        <p:grpSp>
          <p:nvGrpSpPr>
            <p:cNvPr id="33" name="Group 32">
              <a:extLst>
                <a:ext uri="{FF2B5EF4-FFF2-40B4-BE49-F238E27FC236}">
                  <a16:creationId xmlns:a16="http://schemas.microsoft.com/office/drawing/2014/main" id="{88688DD2-9D67-4FB2-9EB9-A2C4872B37E9}"/>
                </a:ext>
              </a:extLst>
            </p:cNvPr>
            <p:cNvGrpSpPr/>
            <p:nvPr/>
          </p:nvGrpSpPr>
          <p:grpSpPr>
            <a:xfrm>
              <a:off x="8772243" y="2085707"/>
              <a:ext cx="1551538" cy="1799784"/>
              <a:chOff x="4060132" y="3575275"/>
              <a:chExt cx="1989108" cy="2307366"/>
            </a:xfrm>
          </p:grpSpPr>
          <p:sp>
            <p:nvSpPr>
              <p:cNvPr id="39" name="Hexagon 38">
                <a:extLst>
                  <a:ext uri="{FF2B5EF4-FFF2-40B4-BE49-F238E27FC236}">
                    <a16:creationId xmlns:a16="http://schemas.microsoft.com/office/drawing/2014/main" id="{70B808F8-519B-4B1F-A8DD-00C432D7BADD}"/>
                  </a:ext>
                </a:extLst>
              </p:cNvPr>
              <p:cNvSpPr/>
              <p:nvPr/>
            </p:nvSpPr>
            <p:spPr>
              <a:xfrm rot="5400000">
                <a:off x="3901003" y="3734404"/>
                <a:ext cx="2307366" cy="1989108"/>
              </a:xfrm>
              <a:prstGeom prst="hexagon">
                <a:avLst/>
              </a:prstGeom>
              <a:solidFill>
                <a:schemeClr val="accent2">
                  <a:lumMod val="60000"/>
                  <a:lumOff val="40000"/>
                </a:schemeClr>
              </a:solid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ctr"/>
              <a:lstStyle/>
              <a:p>
                <a:pPr algn="ctr">
                  <a:spcBef>
                    <a:spcPts val="600"/>
                  </a:spcBef>
                </a:pPr>
                <a:endParaRPr lang="en-US" sz="2000" dirty="0">
                  <a:solidFill>
                    <a:schemeClr val="bg1"/>
                  </a:solidFill>
                </a:endParaRPr>
              </a:p>
            </p:txBody>
          </p:sp>
          <p:sp>
            <p:nvSpPr>
              <p:cNvPr id="40" name="TextBox 39">
                <a:extLst>
                  <a:ext uri="{FF2B5EF4-FFF2-40B4-BE49-F238E27FC236}">
                    <a16:creationId xmlns:a16="http://schemas.microsoft.com/office/drawing/2014/main" id="{206CBACB-5F82-4290-9E3B-CE0BB50D23B0}"/>
                  </a:ext>
                </a:extLst>
              </p:cNvPr>
              <p:cNvSpPr txBox="1"/>
              <p:nvPr/>
            </p:nvSpPr>
            <p:spPr>
              <a:xfrm>
                <a:off x="4277329" y="4360015"/>
                <a:ext cx="1513840" cy="433882"/>
              </a:xfrm>
              <a:prstGeom prst="rect">
                <a:avLst/>
              </a:prstGeom>
              <a:noFill/>
            </p:spPr>
            <p:txBody>
              <a:bodyPr wrap="square" rtlCol="0">
                <a:spAutoFit/>
              </a:bodyPr>
              <a:lstStyle/>
              <a:p>
                <a:pPr algn="ctr"/>
                <a:r>
                  <a:rPr lang="en-US" sz="3200" dirty="0">
                    <a:solidFill>
                      <a:srgbClr val="000000"/>
                    </a:solidFill>
                    <a:latin typeface="HeronSansCond Regular"/>
                    <a:cs typeface="HeronSansCond Regular"/>
                  </a:rPr>
                  <a:t>M125  BIN</a:t>
                </a:r>
              </a:p>
            </p:txBody>
          </p:sp>
        </p:grpSp>
        <p:grpSp>
          <p:nvGrpSpPr>
            <p:cNvPr id="35" name="Group 34">
              <a:extLst>
                <a:ext uri="{FF2B5EF4-FFF2-40B4-BE49-F238E27FC236}">
                  <a16:creationId xmlns:a16="http://schemas.microsoft.com/office/drawing/2014/main" id="{A26B606D-50EE-4A45-8CC3-9B371F8BA9DE}"/>
                </a:ext>
              </a:extLst>
            </p:cNvPr>
            <p:cNvGrpSpPr/>
            <p:nvPr/>
          </p:nvGrpSpPr>
          <p:grpSpPr>
            <a:xfrm>
              <a:off x="8764520" y="3334339"/>
              <a:ext cx="1559261" cy="1799784"/>
              <a:chOff x="4050231" y="3575275"/>
              <a:chExt cx="1999009" cy="2307366"/>
            </a:xfrm>
            <a:solidFill>
              <a:schemeClr val="accent2">
                <a:lumMod val="60000"/>
                <a:lumOff val="40000"/>
              </a:schemeClr>
            </a:solidFill>
          </p:grpSpPr>
          <p:sp>
            <p:nvSpPr>
              <p:cNvPr id="37" name="Hexagon 36">
                <a:extLst>
                  <a:ext uri="{FF2B5EF4-FFF2-40B4-BE49-F238E27FC236}">
                    <a16:creationId xmlns:a16="http://schemas.microsoft.com/office/drawing/2014/main" id="{C401A188-AAFA-4E6E-A207-C1484FD22BE9}"/>
                  </a:ext>
                </a:extLst>
              </p:cNvPr>
              <p:cNvSpPr/>
              <p:nvPr/>
            </p:nvSpPr>
            <p:spPr>
              <a:xfrm rot="5400000">
                <a:off x="3901003" y="3734404"/>
                <a:ext cx="2307366" cy="1989108"/>
              </a:xfrm>
              <a:prstGeom prst="hexagon">
                <a:avLst/>
              </a:prstGeom>
              <a:solidFill>
                <a:schemeClr val="accent2">
                  <a:lumMod val="75000"/>
                </a:schemeClr>
              </a:solid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ctr"/>
              <a:lstStyle/>
              <a:p>
                <a:pPr algn="ctr">
                  <a:spcBef>
                    <a:spcPts val="600"/>
                  </a:spcBef>
                </a:pPr>
                <a:endParaRPr lang="en-US" sz="2000" dirty="0">
                  <a:solidFill>
                    <a:schemeClr val="bg1"/>
                  </a:solidFill>
                </a:endParaRPr>
              </a:p>
            </p:txBody>
          </p:sp>
          <p:sp>
            <p:nvSpPr>
              <p:cNvPr id="38" name="TextBox 37">
                <a:extLst>
                  <a:ext uri="{FF2B5EF4-FFF2-40B4-BE49-F238E27FC236}">
                    <a16:creationId xmlns:a16="http://schemas.microsoft.com/office/drawing/2014/main" id="{CCF834F2-8314-484A-AD18-B7244E4FFFF0}"/>
                  </a:ext>
                </a:extLst>
              </p:cNvPr>
              <p:cNvSpPr txBox="1"/>
              <p:nvPr/>
            </p:nvSpPr>
            <p:spPr>
              <a:xfrm>
                <a:off x="4050231" y="4576506"/>
                <a:ext cx="1999006" cy="433882"/>
              </a:xfrm>
              <a:prstGeom prst="rect">
                <a:avLst/>
              </a:prstGeom>
              <a:noFill/>
            </p:spPr>
            <p:txBody>
              <a:bodyPr wrap="square" rtlCol="0" anchor="ctr">
                <a:spAutoFit/>
              </a:bodyPr>
              <a:lstStyle/>
              <a:p>
                <a:pPr algn="ctr"/>
                <a:r>
                  <a:rPr lang="en-US" sz="3200" dirty="0">
                    <a:solidFill>
                      <a:srgbClr val="000000"/>
                    </a:solidFill>
                    <a:latin typeface="HeronSansCond Regular"/>
                    <a:cs typeface="HeronSansCond Regular"/>
                  </a:rPr>
                  <a:t>M124  DB</a:t>
                </a:r>
              </a:p>
            </p:txBody>
          </p:sp>
        </p:grpSp>
        <p:sp>
          <p:nvSpPr>
            <p:cNvPr id="36" name="Hexagon 35">
              <a:extLst>
                <a:ext uri="{FF2B5EF4-FFF2-40B4-BE49-F238E27FC236}">
                  <a16:creationId xmlns:a16="http://schemas.microsoft.com/office/drawing/2014/main" id="{7C6A89C8-29BA-4F6B-AB9E-2AA12DCFCF9F}"/>
                </a:ext>
              </a:extLst>
            </p:cNvPr>
            <p:cNvSpPr/>
            <p:nvPr/>
          </p:nvSpPr>
          <p:spPr>
            <a:xfrm rot="5400000" flipH="1">
              <a:off x="9389682" y="3232086"/>
              <a:ext cx="305157" cy="263067"/>
            </a:xfrm>
            <a:prstGeom prst="hexagon">
              <a:avLst/>
            </a:prstGeom>
            <a:noFill/>
            <a:ln>
              <a:solidFill>
                <a:srgbClr val="FFFFFF"/>
              </a:solid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ctr"/>
            <a:lstStyle/>
            <a:p>
              <a:pPr algn="ctr">
                <a:spcBef>
                  <a:spcPts val="600"/>
                </a:spcBef>
              </a:pPr>
              <a:endParaRPr lang="en-US" sz="2000" dirty="0">
                <a:solidFill>
                  <a:schemeClr val="bg1"/>
                </a:solidFill>
              </a:endParaRPr>
            </a:p>
          </p:txBody>
        </p:sp>
      </p:grpSp>
      <p:sp>
        <p:nvSpPr>
          <p:cNvPr id="41" name="Hexagon 40">
            <a:extLst>
              <a:ext uri="{FF2B5EF4-FFF2-40B4-BE49-F238E27FC236}">
                <a16:creationId xmlns:a16="http://schemas.microsoft.com/office/drawing/2014/main" id="{C26E31D8-E621-4D86-A0D9-7393B16EF11B}"/>
              </a:ext>
            </a:extLst>
          </p:cNvPr>
          <p:cNvSpPr/>
          <p:nvPr/>
        </p:nvSpPr>
        <p:spPr>
          <a:xfrm rot="5400000" flipH="1">
            <a:off x="10111932" y="2784705"/>
            <a:ext cx="558281" cy="481278"/>
          </a:xfrm>
          <a:prstGeom prst="hexagon">
            <a:avLst/>
          </a:prstGeom>
          <a:solidFill>
            <a:srgbClr val="39FAFF"/>
          </a:solidFill>
          <a:ln>
            <a:solidFill>
              <a:srgbClr val="39FAFF"/>
            </a:solid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ctr"/>
          <a:lstStyle/>
          <a:p>
            <a:pPr algn="ctr">
              <a:spcBef>
                <a:spcPts val="600"/>
              </a:spcBef>
            </a:pPr>
            <a:endParaRPr lang="en-US" sz="2000" dirty="0">
              <a:solidFill>
                <a:schemeClr val="bg1"/>
              </a:solidFill>
            </a:endParaRPr>
          </a:p>
        </p:txBody>
      </p:sp>
      <p:sp>
        <p:nvSpPr>
          <p:cNvPr id="43" name="Hexagon 42">
            <a:extLst>
              <a:ext uri="{FF2B5EF4-FFF2-40B4-BE49-F238E27FC236}">
                <a16:creationId xmlns:a16="http://schemas.microsoft.com/office/drawing/2014/main" id="{0E8979DD-2F31-4947-9640-30D3FC6098A1}"/>
              </a:ext>
            </a:extLst>
          </p:cNvPr>
          <p:cNvSpPr/>
          <p:nvPr/>
        </p:nvSpPr>
        <p:spPr>
          <a:xfrm rot="5400000" flipH="1">
            <a:off x="10111932" y="4143927"/>
            <a:ext cx="558281" cy="481278"/>
          </a:xfrm>
          <a:prstGeom prst="hexagon">
            <a:avLst/>
          </a:prstGeom>
          <a:noFill/>
          <a:ln>
            <a:solidFill>
              <a:schemeClr val="bg1"/>
            </a:solid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ctr"/>
          <a:lstStyle/>
          <a:p>
            <a:pPr algn="ctr">
              <a:spcBef>
                <a:spcPts val="600"/>
              </a:spcBef>
            </a:pPr>
            <a:endParaRPr lang="en-US" sz="2000" dirty="0">
              <a:solidFill>
                <a:schemeClr val="bg1"/>
              </a:solidFill>
            </a:endParaRPr>
          </a:p>
        </p:txBody>
      </p:sp>
      <p:sp>
        <p:nvSpPr>
          <p:cNvPr id="44" name="Hexagon 43">
            <a:extLst>
              <a:ext uri="{FF2B5EF4-FFF2-40B4-BE49-F238E27FC236}">
                <a16:creationId xmlns:a16="http://schemas.microsoft.com/office/drawing/2014/main" id="{BE79FD4C-EB84-4A8C-A8B8-AB24D62D41C4}"/>
              </a:ext>
            </a:extLst>
          </p:cNvPr>
          <p:cNvSpPr/>
          <p:nvPr/>
        </p:nvSpPr>
        <p:spPr>
          <a:xfrm rot="5400000" flipH="1">
            <a:off x="10111932" y="4823538"/>
            <a:ext cx="558281" cy="481278"/>
          </a:xfrm>
          <a:prstGeom prst="hexagon">
            <a:avLst/>
          </a:prstGeom>
          <a:noFill/>
          <a:ln>
            <a:solidFill>
              <a:schemeClr val="bg1"/>
            </a:solid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ctr"/>
          <a:lstStyle/>
          <a:p>
            <a:pPr algn="ctr">
              <a:spcBef>
                <a:spcPts val="600"/>
              </a:spcBef>
            </a:pPr>
            <a:endParaRPr lang="en-US" sz="2000" dirty="0">
              <a:solidFill>
                <a:schemeClr val="bg1"/>
              </a:solidFill>
            </a:endParaRPr>
          </a:p>
        </p:txBody>
      </p:sp>
      <p:sp>
        <p:nvSpPr>
          <p:cNvPr id="45" name="Hexagon 44">
            <a:extLst>
              <a:ext uri="{FF2B5EF4-FFF2-40B4-BE49-F238E27FC236}">
                <a16:creationId xmlns:a16="http://schemas.microsoft.com/office/drawing/2014/main" id="{76D009C8-BEE0-48EC-A38C-07F61B628C59}"/>
              </a:ext>
            </a:extLst>
          </p:cNvPr>
          <p:cNvSpPr/>
          <p:nvPr/>
        </p:nvSpPr>
        <p:spPr>
          <a:xfrm rot="5400000" flipH="1">
            <a:off x="10111932" y="5503148"/>
            <a:ext cx="558281" cy="481278"/>
          </a:xfrm>
          <a:prstGeom prst="hexagon">
            <a:avLst/>
          </a:prstGeom>
          <a:noFill/>
          <a:ln>
            <a:solidFill>
              <a:schemeClr val="bg1"/>
            </a:solid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ctr"/>
          <a:lstStyle/>
          <a:p>
            <a:pPr algn="ctr">
              <a:spcBef>
                <a:spcPts val="600"/>
              </a:spcBef>
            </a:pPr>
            <a:endParaRPr lang="en-US" sz="2000" dirty="0">
              <a:solidFill>
                <a:schemeClr val="bg1"/>
              </a:solidFill>
            </a:endParaRPr>
          </a:p>
        </p:txBody>
      </p:sp>
      <p:sp>
        <p:nvSpPr>
          <p:cNvPr id="46" name="Content Placeholder 3">
            <a:extLst>
              <a:ext uri="{FF2B5EF4-FFF2-40B4-BE49-F238E27FC236}">
                <a16:creationId xmlns:a16="http://schemas.microsoft.com/office/drawing/2014/main" id="{BC7EDA3E-4D34-4D0B-8D92-9F89BF49776F}"/>
              </a:ext>
            </a:extLst>
          </p:cNvPr>
          <p:cNvSpPr>
            <a:spLocks noGrp="1"/>
          </p:cNvSpPr>
          <p:nvPr>
            <p:ph idx="1"/>
          </p:nvPr>
        </p:nvSpPr>
        <p:spPr>
          <a:xfrm>
            <a:off x="203199" y="2203892"/>
            <a:ext cx="6015038" cy="2055947"/>
          </a:xfrm>
        </p:spPr>
        <p:txBody>
          <a:bodyPr/>
          <a:lstStyle/>
          <a:p>
            <a:r>
              <a:rPr lang="en-US" sz="3200" b="1" u="sng" dirty="0">
                <a:solidFill>
                  <a:schemeClr val="bg1">
                    <a:lumMod val="85000"/>
                  </a:schemeClr>
                </a:solidFill>
              </a:rPr>
              <a:t>Step 2 </a:t>
            </a:r>
          </a:p>
          <a:p>
            <a:pPr marL="571500" indent="-571500">
              <a:buFont typeface="Arial" panose="020B0604020202020204" pitchFamily="34" charset="0"/>
              <a:buChar char="•"/>
            </a:pPr>
            <a:r>
              <a:rPr lang="en-US" sz="3200" dirty="0">
                <a:solidFill>
                  <a:schemeClr val="bg1">
                    <a:lumMod val="85000"/>
                  </a:schemeClr>
                </a:solidFill>
              </a:rPr>
              <a:t>Update the binaries to support new schema and old schema</a:t>
            </a:r>
          </a:p>
        </p:txBody>
      </p:sp>
      <p:sp>
        <p:nvSpPr>
          <p:cNvPr id="19" name="Hexagon 18">
            <a:extLst>
              <a:ext uri="{FF2B5EF4-FFF2-40B4-BE49-F238E27FC236}">
                <a16:creationId xmlns:a16="http://schemas.microsoft.com/office/drawing/2014/main" id="{240B5D3D-5096-4F7F-A829-8ADAD857FA38}"/>
              </a:ext>
            </a:extLst>
          </p:cNvPr>
          <p:cNvSpPr/>
          <p:nvPr/>
        </p:nvSpPr>
        <p:spPr>
          <a:xfrm rot="5400000" flipH="1">
            <a:off x="10111932" y="3464295"/>
            <a:ext cx="558281" cy="481278"/>
          </a:xfrm>
          <a:prstGeom prst="hexagon">
            <a:avLst/>
          </a:prstGeom>
          <a:solidFill>
            <a:schemeClr val="accent2">
              <a:lumMod val="60000"/>
              <a:lumOff val="40000"/>
            </a:schemeClr>
          </a:solidFill>
          <a:ln>
            <a:solidFill>
              <a:srgbClr val="39FAFF"/>
            </a:solid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ctr"/>
          <a:lstStyle/>
          <a:p>
            <a:pPr algn="ctr">
              <a:spcBef>
                <a:spcPts val="600"/>
              </a:spcBef>
            </a:pPr>
            <a:endParaRPr lang="en-US" sz="2000" dirty="0">
              <a:solidFill>
                <a:schemeClr val="bg1"/>
              </a:solidFill>
            </a:endParaRPr>
          </a:p>
        </p:txBody>
      </p:sp>
    </p:spTree>
    <p:extLst>
      <p:ext uri="{BB962C8B-B14F-4D97-AF65-F5344CB8AC3E}">
        <p14:creationId xmlns:p14="http://schemas.microsoft.com/office/powerpoint/2010/main" val="4287508440"/>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203200" y="1100246"/>
            <a:ext cx="8446887" cy="2142125"/>
          </a:xfrm>
        </p:spPr>
        <p:txBody>
          <a:bodyPr/>
          <a:lstStyle/>
          <a:p>
            <a:pPr marL="342900" indent="-342900">
              <a:buFont typeface="Arial" panose="020B0604020202020204" pitchFamily="34" charset="0"/>
              <a:buChar char="•"/>
            </a:pPr>
            <a:r>
              <a:rPr lang="en-US" sz="2400" dirty="0"/>
              <a:t>West Point graduate</a:t>
            </a:r>
          </a:p>
          <a:p>
            <a:pPr marL="342900" indent="-342900">
              <a:buFont typeface="Arial" panose="020B0604020202020204" pitchFamily="34" charset="0"/>
              <a:buChar char="•"/>
            </a:pPr>
            <a:r>
              <a:rPr lang="en-US" sz="2400" dirty="0"/>
              <a:t>Led 50+ teams, sized from 3 to 150+</a:t>
            </a:r>
          </a:p>
          <a:p>
            <a:pPr marL="342900" indent="-342900">
              <a:buFont typeface="Arial" panose="020B0604020202020204" pitchFamily="34" charset="0"/>
              <a:buChar char="•"/>
            </a:pPr>
            <a:r>
              <a:rPr lang="en-US" sz="2400" dirty="0"/>
              <a:t>DevOps Coach</a:t>
            </a:r>
          </a:p>
          <a:p>
            <a:pPr marL="342900" indent="-342900">
              <a:buFont typeface="Arial" panose="020B0604020202020204" pitchFamily="34" charset="0"/>
              <a:buChar char="•"/>
            </a:pPr>
            <a:r>
              <a:rPr lang="en-US" sz="2400" dirty="0"/>
              <a:t>Multiple DevOps transformations at household name clients</a:t>
            </a:r>
          </a:p>
          <a:p>
            <a:pPr marL="342900" indent="-342900">
              <a:buFont typeface="Arial" panose="020B0604020202020204" pitchFamily="34" charset="0"/>
              <a:buChar char="•"/>
            </a:pPr>
            <a:r>
              <a:rPr lang="en-US" sz="2400" dirty="0"/>
              <a:t>“Honest broker”</a:t>
            </a:r>
          </a:p>
        </p:txBody>
      </p:sp>
      <p:sp>
        <p:nvSpPr>
          <p:cNvPr id="5" name="Text Placeholder 4"/>
          <p:cNvSpPr>
            <a:spLocks noGrp="1"/>
          </p:cNvSpPr>
          <p:nvPr>
            <p:ph type="body" sz="quarter" idx="10"/>
          </p:nvPr>
        </p:nvSpPr>
        <p:spPr>
          <a:xfrm>
            <a:off x="203200" y="306182"/>
            <a:ext cx="8193088" cy="794064"/>
          </a:xfrm>
        </p:spPr>
        <p:txBody>
          <a:bodyPr/>
          <a:lstStyle/>
          <a:p>
            <a:r>
              <a:rPr lang="en-US" dirty="0"/>
              <a:t>Why Listen to Me?</a:t>
            </a:r>
          </a:p>
        </p:txBody>
      </p:sp>
    </p:spTree>
    <p:extLst>
      <p:ext uri="{BB962C8B-B14F-4D97-AF65-F5344CB8AC3E}">
        <p14:creationId xmlns:p14="http://schemas.microsoft.com/office/powerpoint/2010/main" val="753660947"/>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84DEB176-4882-49E3-B66B-AD4A1F5EA689}"/>
              </a:ext>
            </a:extLst>
          </p:cNvPr>
          <p:cNvSpPr/>
          <p:nvPr/>
        </p:nvSpPr>
        <p:spPr bwMode="auto">
          <a:xfrm>
            <a:off x="1" y="1202831"/>
            <a:ext cx="12436474" cy="5873335"/>
          </a:xfrm>
          <a:prstGeom prst="rect">
            <a:avLst/>
          </a:prstGeom>
          <a:solidFill>
            <a:schemeClr val="bg2">
              <a:lumMod val="50000"/>
            </a:schemeClr>
          </a:solidFill>
          <a:ln>
            <a:solidFill>
              <a:schemeClr val="bg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 name="Text Placeholder 4">
            <a:extLst>
              <a:ext uri="{FF2B5EF4-FFF2-40B4-BE49-F238E27FC236}">
                <a16:creationId xmlns:a16="http://schemas.microsoft.com/office/drawing/2014/main" id="{F099638B-7998-4FDE-AB38-440435B3042D}"/>
              </a:ext>
            </a:extLst>
          </p:cNvPr>
          <p:cNvSpPr>
            <a:spLocks noGrp="1"/>
          </p:cNvSpPr>
          <p:nvPr>
            <p:ph type="body" sz="quarter" idx="10"/>
          </p:nvPr>
        </p:nvSpPr>
        <p:spPr>
          <a:xfrm>
            <a:off x="203199" y="425451"/>
            <a:ext cx="12233275" cy="794064"/>
          </a:xfrm>
        </p:spPr>
        <p:txBody>
          <a:bodyPr/>
          <a:lstStyle/>
          <a:p>
            <a:r>
              <a:rPr lang="en-US" dirty="0"/>
              <a:t>Mission #6: Zero Downtime Database Deploy</a:t>
            </a:r>
          </a:p>
        </p:txBody>
      </p:sp>
      <p:sp>
        <p:nvSpPr>
          <p:cNvPr id="23" name="TextBox 22">
            <a:extLst>
              <a:ext uri="{FF2B5EF4-FFF2-40B4-BE49-F238E27FC236}">
                <a16:creationId xmlns:a16="http://schemas.microsoft.com/office/drawing/2014/main" id="{022403E0-314C-4D23-ADB5-0FFD4026510B}"/>
              </a:ext>
            </a:extLst>
          </p:cNvPr>
          <p:cNvSpPr txBox="1"/>
          <p:nvPr/>
        </p:nvSpPr>
        <p:spPr>
          <a:xfrm>
            <a:off x="9109363" y="4166109"/>
            <a:ext cx="184666" cy="400110"/>
          </a:xfrm>
          <a:prstGeom prst="rect">
            <a:avLst/>
          </a:prstGeom>
          <a:noFill/>
        </p:spPr>
        <p:txBody>
          <a:bodyPr wrap="none" rtlCol="0">
            <a:spAutoFit/>
          </a:bodyPr>
          <a:lstStyle/>
          <a:p>
            <a:endParaRPr lang="en-US" sz="2000" dirty="0" err="1"/>
          </a:p>
        </p:txBody>
      </p:sp>
      <p:grpSp>
        <p:nvGrpSpPr>
          <p:cNvPr id="32" name="Group 31">
            <a:extLst>
              <a:ext uri="{FF2B5EF4-FFF2-40B4-BE49-F238E27FC236}">
                <a16:creationId xmlns:a16="http://schemas.microsoft.com/office/drawing/2014/main" id="{EC93CBB3-810B-4644-9350-31DCE577724E}"/>
              </a:ext>
            </a:extLst>
          </p:cNvPr>
          <p:cNvGrpSpPr/>
          <p:nvPr/>
        </p:nvGrpSpPr>
        <p:grpSpPr>
          <a:xfrm>
            <a:off x="6994069" y="1516329"/>
            <a:ext cx="2694217" cy="5267299"/>
            <a:chOff x="8764520" y="2085707"/>
            <a:chExt cx="1559261" cy="3048416"/>
          </a:xfrm>
        </p:grpSpPr>
        <p:grpSp>
          <p:nvGrpSpPr>
            <p:cNvPr id="33" name="Group 32">
              <a:extLst>
                <a:ext uri="{FF2B5EF4-FFF2-40B4-BE49-F238E27FC236}">
                  <a16:creationId xmlns:a16="http://schemas.microsoft.com/office/drawing/2014/main" id="{88688DD2-9D67-4FB2-9EB9-A2C4872B37E9}"/>
                </a:ext>
              </a:extLst>
            </p:cNvPr>
            <p:cNvGrpSpPr/>
            <p:nvPr/>
          </p:nvGrpSpPr>
          <p:grpSpPr>
            <a:xfrm>
              <a:off x="8772243" y="2085707"/>
              <a:ext cx="1551538" cy="1799784"/>
              <a:chOff x="4060132" y="3575275"/>
              <a:chExt cx="1989108" cy="2307366"/>
            </a:xfrm>
          </p:grpSpPr>
          <p:sp>
            <p:nvSpPr>
              <p:cNvPr id="39" name="Hexagon 38">
                <a:extLst>
                  <a:ext uri="{FF2B5EF4-FFF2-40B4-BE49-F238E27FC236}">
                    <a16:creationId xmlns:a16="http://schemas.microsoft.com/office/drawing/2014/main" id="{70B808F8-519B-4B1F-A8DD-00C432D7BADD}"/>
                  </a:ext>
                </a:extLst>
              </p:cNvPr>
              <p:cNvSpPr/>
              <p:nvPr/>
            </p:nvSpPr>
            <p:spPr>
              <a:xfrm rot="5400000">
                <a:off x="3901003" y="3734404"/>
                <a:ext cx="2307366" cy="1989108"/>
              </a:xfrm>
              <a:prstGeom prst="hexagon">
                <a:avLst/>
              </a:prstGeom>
              <a:solidFill>
                <a:schemeClr val="accent2">
                  <a:lumMod val="60000"/>
                  <a:lumOff val="40000"/>
                </a:schemeClr>
              </a:solid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ctr"/>
              <a:lstStyle/>
              <a:p>
                <a:pPr algn="ctr">
                  <a:spcBef>
                    <a:spcPts val="600"/>
                  </a:spcBef>
                </a:pPr>
                <a:endParaRPr lang="en-US" sz="2000" dirty="0">
                  <a:solidFill>
                    <a:schemeClr val="bg1"/>
                  </a:solidFill>
                </a:endParaRPr>
              </a:p>
            </p:txBody>
          </p:sp>
          <p:sp>
            <p:nvSpPr>
              <p:cNvPr id="40" name="TextBox 39">
                <a:extLst>
                  <a:ext uri="{FF2B5EF4-FFF2-40B4-BE49-F238E27FC236}">
                    <a16:creationId xmlns:a16="http://schemas.microsoft.com/office/drawing/2014/main" id="{206CBACB-5F82-4290-9E3B-CE0BB50D23B0}"/>
                  </a:ext>
                </a:extLst>
              </p:cNvPr>
              <p:cNvSpPr txBox="1"/>
              <p:nvPr/>
            </p:nvSpPr>
            <p:spPr>
              <a:xfrm>
                <a:off x="4277329" y="4360015"/>
                <a:ext cx="1513840" cy="433882"/>
              </a:xfrm>
              <a:prstGeom prst="rect">
                <a:avLst/>
              </a:prstGeom>
              <a:noFill/>
            </p:spPr>
            <p:txBody>
              <a:bodyPr wrap="square" rtlCol="0">
                <a:spAutoFit/>
              </a:bodyPr>
              <a:lstStyle/>
              <a:p>
                <a:pPr algn="ctr"/>
                <a:r>
                  <a:rPr lang="en-US" sz="3200" dirty="0">
                    <a:solidFill>
                      <a:srgbClr val="000000"/>
                    </a:solidFill>
                    <a:latin typeface="HeronSansCond Regular"/>
                    <a:cs typeface="HeronSansCond Regular"/>
                  </a:rPr>
                  <a:t>M125  BIN</a:t>
                </a:r>
              </a:p>
            </p:txBody>
          </p:sp>
        </p:grpSp>
        <p:grpSp>
          <p:nvGrpSpPr>
            <p:cNvPr id="35" name="Group 34">
              <a:extLst>
                <a:ext uri="{FF2B5EF4-FFF2-40B4-BE49-F238E27FC236}">
                  <a16:creationId xmlns:a16="http://schemas.microsoft.com/office/drawing/2014/main" id="{A26B606D-50EE-4A45-8CC3-9B371F8BA9DE}"/>
                </a:ext>
              </a:extLst>
            </p:cNvPr>
            <p:cNvGrpSpPr/>
            <p:nvPr/>
          </p:nvGrpSpPr>
          <p:grpSpPr>
            <a:xfrm>
              <a:off x="8764520" y="3334339"/>
              <a:ext cx="1559261" cy="1799784"/>
              <a:chOff x="4050231" y="3575275"/>
              <a:chExt cx="1999009" cy="2307366"/>
            </a:xfrm>
            <a:solidFill>
              <a:schemeClr val="accent2">
                <a:lumMod val="60000"/>
                <a:lumOff val="40000"/>
              </a:schemeClr>
            </a:solidFill>
          </p:grpSpPr>
          <p:sp>
            <p:nvSpPr>
              <p:cNvPr id="37" name="Hexagon 36">
                <a:extLst>
                  <a:ext uri="{FF2B5EF4-FFF2-40B4-BE49-F238E27FC236}">
                    <a16:creationId xmlns:a16="http://schemas.microsoft.com/office/drawing/2014/main" id="{C401A188-AAFA-4E6E-A207-C1484FD22BE9}"/>
                  </a:ext>
                </a:extLst>
              </p:cNvPr>
              <p:cNvSpPr/>
              <p:nvPr/>
            </p:nvSpPr>
            <p:spPr>
              <a:xfrm rot="5400000">
                <a:off x="3901003" y="3734404"/>
                <a:ext cx="2307366" cy="1989108"/>
              </a:xfrm>
              <a:prstGeom prst="hexagon">
                <a:avLst/>
              </a:prstGeom>
              <a:solidFill>
                <a:schemeClr val="accent2">
                  <a:lumMod val="75000"/>
                </a:schemeClr>
              </a:solid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ctr"/>
              <a:lstStyle/>
              <a:p>
                <a:pPr algn="ctr">
                  <a:spcBef>
                    <a:spcPts val="600"/>
                  </a:spcBef>
                </a:pPr>
                <a:endParaRPr lang="en-US" sz="2000" dirty="0">
                  <a:solidFill>
                    <a:schemeClr val="bg1"/>
                  </a:solidFill>
                </a:endParaRPr>
              </a:p>
            </p:txBody>
          </p:sp>
          <p:sp>
            <p:nvSpPr>
              <p:cNvPr id="38" name="TextBox 37">
                <a:extLst>
                  <a:ext uri="{FF2B5EF4-FFF2-40B4-BE49-F238E27FC236}">
                    <a16:creationId xmlns:a16="http://schemas.microsoft.com/office/drawing/2014/main" id="{CCF834F2-8314-484A-AD18-B7244E4FFFF0}"/>
                  </a:ext>
                </a:extLst>
              </p:cNvPr>
              <p:cNvSpPr txBox="1"/>
              <p:nvPr/>
            </p:nvSpPr>
            <p:spPr>
              <a:xfrm>
                <a:off x="4050231" y="4211132"/>
                <a:ext cx="1999006" cy="1164630"/>
              </a:xfrm>
              <a:prstGeom prst="rect">
                <a:avLst/>
              </a:prstGeom>
              <a:noFill/>
            </p:spPr>
            <p:txBody>
              <a:bodyPr wrap="square" rtlCol="0" anchor="ctr">
                <a:spAutoFit/>
              </a:bodyPr>
              <a:lstStyle/>
              <a:p>
                <a:pPr algn="ctr"/>
                <a:r>
                  <a:rPr lang="en-US" sz="3200" dirty="0">
                    <a:solidFill>
                      <a:srgbClr val="000000"/>
                    </a:solidFill>
                    <a:latin typeface="HeronSansCond Regular"/>
                    <a:cs typeface="HeronSansCond Regular"/>
                  </a:rPr>
                  <a:t>M124  DB</a:t>
                </a:r>
              </a:p>
              <a:p>
                <a:pPr algn="ctr"/>
                <a:r>
                  <a:rPr lang="en-US" sz="3200" dirty="0">
                    <a:solidFill>
                      <a:srgbClr val="000000"/>
                    </a:solidFill>
                    <a:latin typeface="HeronSansCond Regular"/>
                    <a:cs typeface="HeronSansCond Regular"/>
                  </a:rPr>
                  <a:t>- /</a:t>
                </a:r>
              </a:p>
              <a:p>
                <a:pPr algn="ctr"/>
                <a:r>
                  <a:rPr lang="en-US" sz="3200" dirty="0">
                    <a:solidFill>
                      <a:srgbClr val="000000"/>
                    </a:solidFill>
                    <a:latin typeface="HeronSansCond Regular"/>
                    <a:cs typeface="HeronSansCond Regular"/>
                  </a:rPr>
                  <a:t>M125 DB</a:t>
                </a:r>
              </a:p>
            </p:txBody>
          </p:sp>
        </p:grpSp>
        <p:sp>
          <p:nvSpPr>
            <p:cNvPr id="36" name="Hexagon 35">
              <a:extLst>
                <a:ext uri="{FF2B5EF4-FFF2-40B4-BE49-F238E27FC236}">
                  <a16:creationId xmlns:a16="http://schemas.microsoft.com/office/drawing/2014/main" id="{7C6A89C8-29BA-4F6B-AB9E-2AA12DCFCF9F}"/>
                </a:ext>
              </a:extLst>
            </p:cNvPr>
            <p:cNvSpPr/>
            <p:nvPr/>
          </p:nvSpPr>
          <p:spPr>
            <a:xfrm rot="5400000" flipH="1">
              <a:off x="9389682" y="3232086"/>
              <a:ext cx="305157" cy="263067"/>
            </a:xfrm>
            <a:prstGeom prst="hexagon">
              <a:avLst/>
            </a:prstGeom>
            <a:noFill/>
            <a:ln>
              <a:solidFill>
                <a:srgbClr val="FFFFFF"/>
              </a:solid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ctr"/>
            <a:lstStyle/>
            <a:p>
              <a:pPr algn="ctr">
                <a:spcBef>
                  <a:spcPts val="600"/>
                </a:spcBef>
              </a:pPr>
              <a:endParaRPr lang="en-US" sz="2000" dirty="0">
                <a:solidFill>
                  <a:schemeClr val="bg1"/>
                </a:solidFill>
              </a:endParaRPr>
            </a:p>
          </p:txBody>
        </p:sp>
      </p:grpSp>
      <p:sp>
        <p:nvSpPr>
          <p:cNvPr id="41" name="Hexagon 40">
            <a:extLst>
              <a:ext uri="{FF2B5EF4-FFF2-40B4-BE49-F238E27FC236}">
                <a16:creationId xmlns:a16="http://schemas.microsoft.com/office/drawing/2014/main" id="{C26E31D8-E621-4D86-A0D9-7393B16EF11B}"/>
              </a:ext>
            </a:extLst>
          </p:cNvPr>
          <p:cNvSpPr/>
          <p:nvPr/>
        </p:nvSpPr>
        <p:spPr>
          <a:xfrm rot="5400000" flipH="1">
            <a:off x="10111932" y="2784705"/>
            <a:ext cx="558281" cy="481278"/>
          </a:xfrm>
          <a:prstGeom prst="hexagon">
            <a:avLst/>
          </a:prstGeom>
          <a:solidFill>
            <a:srgbClr val="39FAFF"/>
          </a:solidFill>
          <a:ln>
            <a:solidFill>
              <a:srgbClr val="39FAFF"/>
            </a:solid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ctr"/>
          <a:lstStyle/>
          <a:p>
            <a:pPr algn="ctr">
              <a:spcBef>
                <a:spcPts val="600"/>
              </a:spcBef>
            </a:pPr>
            <a:endParaRPr lang="en-US" sz="2000" dirty="0">
              <a:solidFill>
                <a:schemeClr val="bg1"/>
              </a:solidFill>
            </a:endParaRPr>
          </a:p>
        </p:txBody>
      </p:sp>
      <p:sp>
        <p:nvSpPr>
          <p:cNvPr id="44" name="Hexagon 43">
            <a:extLst>
              <a:ext uri="{FF2B5EF4-FFF2-40B4-BE49-F238E27FC236}">
                <a16:creationId xmlns:a16="http://schemas.microsoft.com/office/drawing/2014/main" id="{BE79FD4C-EB84-4A8C-A8B8-AB24D62D41C4}"/>
              </a:ext>
            </a:extLst>
          </p:cNvPr>
          <p:cNvSpPr/>
          <p:nvPr/>
        </p:nvSpPr>
        <p:spPr>
          <a:xfrm rot="5400000" flipH="1">
            <a:off x="10111932" y="4823538"/>
            <a:ext cx="558281" cy="481278"/>
          </a:xfrm>
          <a:prstGeom prst="hexagon">
            <a:avLst/>
          </a:prstGeom>
          <a:noFill/>
          <a:ln>
            <a:solidFill>
              <a:schemeClr val="bg1"/>
            </a:solid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ctr"/>
          <a:lstStyle/>
          <a:p>
            <a:pPr algn="ctr">
              <a:spcBef>
                <a:spcPts val="600"/>
              </a:spcBef>
            </a:pPr>
            <a:endParaRPr lang="en-US" sz="2000" dirty="0">
              <a:solidFill>
                <a:schemeClr val="bg1"/>
              </a:solidFill>
            </a:endParaRPr>
          </a:p>
        </p:txBody>
      </p:sp>
      <p:sp>
        <p:nvSpPr>
          <p:cNvPr id="45" name="Hexagon 44">
            <a:extLst>
              <a:ext uri="{FF2B5EF4-FFF2-40B4-BE49-F238E27FC236}">
                <a16:creationId xmlns:a16="http://schemas.microsoft.com/office/drawing/2014/main" id="{76D009C8-BEE0-48EC-A38C-07F61B628C59}"/>
              </a:ext>
            </a:extLst>
          </p:cNvPr>
          <p:cNvSpPr/>
          <p:nvPr/>
        </p:nvSpPr>
        <p:spPr>
          <a:xfrm rot="5400000" flipH="1">
            <a:off x="10111932" y="5503148"/>
            <a:ext cx="558281" cy="481278"/>
          </a:xfrm>
          <a:prstGeom prst="hexagon">
            <a:avLst/>
          </a:prstGeom>
          <a:noFill/>
          <a:ln>
            <a:solidFill>
              <a:schemeClr val="bg1"/>
            </a:solid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ctr"/>
          <a:lstStyle/>
          <a:p>
            <a:pPr algn="ctr">
              <a:spcBef>
                <a:spcPts val="600"/>
              </a:spcBef>
            </a:pPr>
            <a:endParaRPr lang="en-US" sz="2000" dirty="0">
              <a:solidFill>
                <a:schemeClr val="bg1"/>
              </a:solidFill>
            </a:endParaRPr>
          </a:p>
        </p:txBody>
      </p:sp>
      <p:sp>
        <p:nvSpPr>
          <p:cNvPr id="46" name="Content Placeholder 3">
            <a:extLst>
              <a:ext uri="{FF2B5EF4-FFF2-40B4-BE49-F238E27FC236}">
                <a16:creationId xmlns:a16="http://schemas.microsoft.com/office/drawing/2014/main" id="{BC7EDA3E-4D34-4D0B-8D92-9F89BF49776F}"/>
              </a:ext>
            </a:extLst>
          </p:cNvPr>
          <p:cNvSpPr>
            <a:spLocks noGrp="1"/>
          </p:cNvSpPr>
          <p:nvPr>
            <p:ph idx="1"/>
          </p:nvPr>
        </p:nvSpPr>
        <p:spPr>
          <a:xfrm>
            <a:off x="203199" y="2203892"/>
            <a:ext cx="6015038" cy="4275914"/>
          </a:xfrm>
        </p:spPr>
        <p:txBody>
          <a:bodyPr/>
          <a:lstStyle/>
          <a:p>
            <a:r>
              <a:rPr lang="en-US" sz="3200" b="1" u="sng" dirty="0">
                <a:solidFill>
                  <a:schemeClr val="bg1">
                    <a:lumMod val="85000"/>
                  </a:schemeClr>
                </a:solidFill>
              </a:rPr>
              <a:t>Step 3 </a:t>
            </a:r>
          </a:p>
          <a:p>
            <a:pPr marL="571500" indent="-571500">
              <a:buFont typeface="Arial" panose="020B0604020202020204" pitchFamily="34" charset="0"/>
              <a:buChar char="•"/>
            </a:pPr>
            <a:r>
              <a:rPr lang="en-US" sz="3200" dirty="0">
                <a:solidFill>
                  <a:schemeClr val="bg1">
                    <a:lumMod val="85000"/>
                  </a:schemeClr>
                </a:solidFill>
              </a:rPr>
              <a:t>Update the database with the new schema</a:t>
            </a:r>
          </a:p>
          <a:p>
            <a:pPr marL="571500" indent="-571500">
              <a:buFont typeface="Arial" panose="020B0604020202020204" pitchFamily="34" charset="0"/>
              <a:buChar char="•"/>
            </a:pPr>
            <a:r>
              <a:rPr lang="en-US" sz="3200" dirty="0">
                <a:solidFill>
                  <a:schemeClr val="bg1">
                    <a:lumMod val="85000"/>
                  </a:schemeClr>
                </a:solidFill>
              </a:rPr>
              <a:t>Migrate data slowly to new schema</a:t>
            </a:r>
          </a:p>
          <a:p>
            <a:pPr marL="571500" indent="-571500">
              <a:buFont typeface="Arial" panose="020B0604020202020204" pitchFamily="34" charset="0"/>
              <a:buChar char="•"/>
            </a:pPr>
            <a:r>
              <a:rPr lang="en-US" sz="3200" dirty="0">
                <a:solidFill>
                  <a:schemeClr val="bg1">
                    <a:lumMod val="85000"/>
                  </a:schemeClr>
                </a:solidFill>
              </a:rPr>
              <a:t>Don’t UPDATE tables, always CREATE new</a:t>
            </a:r>
          </a:p>
          <a:p>
            <a:pPr marL="914335" lvl="1" indent="-571500">
              <a:buFont typeface="Arial" panose="020B0604020202020204" pitchFamily="34" charset="0"/>
              <a:buChar char="•"/>
            </a:pPr>
            <a:r>
              <a:rPr lang="en-US" sz="2048" dirty="0">
                <a:solidFill>
                  <a:schemeClr val="bg1">
                    <a:lumMod val="85000"/>
                  </a:schemeClr>
                </a:solidFill>
              </a:rPr>
              <a:t>No table locks</a:t>
            </a:r>
          </a:p>
          <a:p>
            <a:pPr marL="914335" lvl="1" indent="-571500">
              <a:buFont typeface="Arial" panose="020B0604020202020204" pitchFamily="34" charset="0"/>
              <a:buChar char="•"/>
            </a:pPr>
            <a:r>
              <a:rPr lang="en-US" sz="2048" dirty="0">
                <a:solidFill>
                  <a:schemeClr val="bg1">
                    <a:lumMod val="85000"/>
                  </a:schemeClr>
                </a:solidFill>
              </a:rPr>
              <a:t>Would create a read block on DB</a:t>
            </a:r>
          </a:p>
        </p:txBody>
      </p:sp>
      <p:sp>
        <p:nvSpPr>
          <p:cNvPr id="19" name="Hexagon 18">
            <a:extLst>
              <a:ext uri="{FF2B5EF4-FFF2-40B4-BE49-F238E27FC236}">
                <a16:creationId xmlns:a16="http://schemas.microsoft.com/office/drawing/2014/main" id="{240B5D3D-5096-4F7F-A829-8ADAD857FA38}"/>
              </a:ext>
            </a:extLst>
          </p:cNvPr>
          <p:cNvSpPr/>
          <p:nvPr/>
        </p:nvSpPr>
        <p:spPr>
          <a:xfrm rot="5400000" flipH="1">
            <a:off x="10111932" y="3464295"/>
            <a:ext cx="558281" cy="481278"/>
          </a:xfrm>
          <a:prstGeom prst="hexagon">
            <a:avLst/>
          </a:prstGeom>
          <a:solidFill>
            <a:schemeClr val="accent2">
              <a:lumMod val="60000"/>
              <a:lumOff val="40000"/>
            </a:schemeClr>
          </a:solidFill>
          <a:ln>
            <a:solidFill>
              <a:srgbClr val="39FAFF"/>
            </a:solid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ctr"/>
          <a:lstStyle/>
          <a:p>
            <a:pPr algn="ctr">
              <a:spcBef>
                <a:spcPts val="600"/>
              </a:spcBef>
            </a:pPr>
            <a:endParaRPr lang="en-US" sz="2000" dirty="0">
              <a:solidFill>
                <a:schemeClr val="bg1"/>
              </a:solidFill>
            </a:endParaRPr>
          </a:p>
        </p:txBody>
      </p:sp>
      <p:sp>
        <p:nvSpPr>
          <p:cNvPr id="21" name="Hexagon 20">
            <a:extLst>
              <a:ext uri="{FF2B5EF4-FFF2-40B4-BE49-F238E27FC236}">
                <a16:creationId xmlns:a16="http://schemas.microsoft.com/office/drawing/2014/main" id="{4BB3D4C1-16DF-4ECB-9A97-2A2B26296CDD}"/>
              </a:ext>
            </a:extLst>
          </p:cNvPr>
          <p:cNvSpPr/>
          <p:nvPr/>
        </p:nvSpPr>
        <p:spPr>
          <a:xfrm rot="5400000" flipH="1">
            <a:off x="10111932" y="4143928"/>
            <a:ext cx="558281" cy="481278"/>
          </a:xfrm>
          <a:prstGeom prst="hexagon">
            <a:avLst/>
          </a:prstGeom>
          <a:solidFill>
            <a:srgbClr val="39FAFF"/>
          </a:solidFill>
          <a:ln>
            <a:solidFill>
              <a:srgbClr val="39FAFF"/>
            </a:solid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ctr"/>
          <a:lstStyle/>
          <a:p>
            <a:pPr algn="ctr">
              <a:spcBef>
                <a:spcPts val="600"/>
              </a:spcBef>
            </a:pPr>
            <a:endParaRPr lang="en-US" sz="2000" dirty="0">
              <a:solidFill>
                <a:schemeClr val="bg1"/>
              </a:solidFill>
            </a:endParaRPr>
          </a:p>
        </p:txBody>
      </p:sp>
    </p:spTree>
    <p:extLst>
      <p:ext uri="{BB962C8B-B14F-4D97-AF65-F5344CB8AC3E}">
        <p14:creationId xmlns:p14="http://schemas.microsoft.com/office/powerpoint/2010/main" val="863295960"/>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84DEB176-4882-49E3-B66B-AD4A1F5EA689}"/>
              </a:ext>
            </a:extLst>
          </p:cNvPr>
          <p:cNvSpPr/>
          <p:nvPr/>
        </p:nvSpPr>
        <p:spPr bwMode="auto">
          <a:xfrm>
            <a:off x="1" y="1202831"/>
            <a:ext cx="12436474" cy="5873335"/>
          </a:xfrm>
          <a:prstGeom prst="rect">
            <a:avLst/>
          </a:prstGeom>
          <a:solidFill>
            <a:schemeClr val="bg2">
              <a:lumMod val="50000"/>
            </a:schemeClr>
          </a:solidFill>
          <a:ln>
            <a:solidFill>
              <a:schemeClr val="bg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 name="Text Placeholder 4">
            <a:extLst>
              <a:ext uri="{FF2B5EF4-FFF2-40B4-BE49-F238E27FC236}">
                <a16:creationId xmlns:a16="http://schemas.microsoft.com/office/drawing/2014/main" id="{F099638B-7998-4FDE-AB38-440435B3042D}"/>
              </a:ext>
            </a:extLst>
          </p:cNvPr>
          <p:cNvSpPr>
            <a:spLocks noGrp="1"/>
          </p:cNvSpPr>
          <p:nvPr>
            <p:ph type="body" sz="quarter" idx="10"/>
          </p:nvPr>
        </p:nvSpPr>
        <p:spPr>
          <a:xfrm>
            <a:off x="203199" y="425451"/>
            <a:ext cx="12233275" cy="794064"/>
          </a:xfrm>
        </p:spPr>
        <p:txBody>
          <a:bodyPr/>
          <a:lstStyle/>
          <a:p>
            <a:r>
              <a:rPr lang="en-US" dirty="0"/>
              <a:t>Mission #6: Zero Downtime Database Deploy</a:t>
            </a:r>
          </a:p>
        </p:txBody>
      </p:sp>
      <p:sp>
        <p:nvSpPr>
          <p:cNvPr id="23" name="TextBox 22">
            <a:extLst>
              <a:ext uri="{FF2B5EF4-FFF2-40B4-BE49-F238E27FC236}">
                <a16:creationId xmlns:a16="http://schemas.microsoft.com/office/drawing/2014/main" id="{022403E0-314C-4D23-ADB5-0FFD4026510B}"/>
              </a:ext>
            </a:extLst>
          </p:cNvPr>
          <p:cNvSpPr txBox="1"/>
          <p:nvPr/>
        </p:nvSpPr>
        <p:spPr>
          <a:xfrm>
            <a:off x="9109363" y="4166109"/>
            <a:ext cx="184666" cy="400110"/>
          </a:xfrm>
          <a:prstGeom prst="rect">
            <a:avLst/>
          </a:prstGeom>
          <a:noFill/>
        </p:spPr>
        <p:txBody>
          <a:bodyPr wrap="none" rtlCol="0">
            <a:spAutoFit/>
          </a:bodyPr>
          <a:lstStyle/>
          <a:p>
            <a:endParaRPr lang="en-US" sz="2000" dirty="0" err="1"/>
          </a:p>
        </p:txBody>
      </p:sp>
      <p:grpSp>
        <p:nvGrpSpPr>
          <p:cNvPr id="32" name="Group 31">
            <a:extLst>
              <a:ext uri="{FF2B5EF4-FFF2-40B4-BE49-F238E27FC236}">
                <a16:creationId xmlns:a16="http://schemas.microsoft.com/office/drawing/2014/main" id="{EC93CBB3-810B-4644-9350-31DCE577724E}"/>
              </a:ext>
            </a:extLst>
          </p:cNvPr>
          <p:cNvGrpSpPr/>
          <p:nvPr/>
        </p:nvGrpSpPr>
        <p:grpSpPr>
          <a:xfrm>
            <a:off x="6994069" y="1516329"/>
            <a:ext cx="2694217" cy="5267299"/>
            <a:chOff x="8764520" y="2085707"/>
            <a:chExt cx="1559261" cy="3048416"/>
          </a:xfrm>
        </p:grpSpPr>
        <p:grpSp>
          <p:nvGrpSpPr>
            <p:cNvPr id="33" name="Group 32">
              <a:extLst>
                <a:ext uri="{FF2B5EF4-FFF2-40B4-BE49-F238E27FC236}">
                  <a16:creationId xmlns:a16="http://schemas.microsoft.com/office/drawing/2014/main" id="{88688DD2-9D67-4FB2-9EB9-A2C4872B37E9}"/>
                </a:ext>
              </a:extLst>
            </p:cNvPr>
            <p:cNvGrpSpPr/>
            <p:nvPr/>
          </p:nvGrpSpPr>
          <p:grpSpPr>
            <a:xfrm>
              <a:off x="8772243" y="2085707"/>
              <a:ext cx="1551538" cy="1799784"/>
              <a:chOff x="4060132" y="3575275"/>
              <a:chExt cx="1989108" cy="2307366"/>
            </a:xfrm>
          </p:grpSpPr>
          <p:sp>
            <p:nvSpPr>
              <p:cNvPr id="39" name="Hexagon 38">
                <a:extLst>
                  <a:ext uri="{FF2B5EF4-FFF2-40B4-BE49-F238E27FC236}">
                    <a16:creationId xmlns:a16="http://schemas.microsoft.com/office/drawing/2014/main" id="{70B808F8-519B-4B1F-A8DD-00C432D7BADD}"/>
                  </a:ext>
                </a:extLst>
              </p:cNvPr>
              <p:cNvSpPr/>
              <p:nvPr/>
            </p:nvSpPr>
            <p:spPr>
              <a:xfrm rot="5400000">
                <a:off x="3901003" y="3734404"/>
                <a:ext cx="2307366" cy="1989108"/>
              </a:xfrm>
              <a:prstGeom prst="hexagon">
                <a:avLst/>
              </a:prstGeom>
              <a:solidFill>
                <a:schemeClr val="accent2">
                  <a:lumMod val="60000"/>
                  <a:lumOff val="40000"/>
                </a:schemeClr>
              </a:solid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ctr"/>
              <a:lstStyle/>
              <a:p>
                <a:pPr algn="ctr">
                  <a:spcBef>
                    <a:spcPts val="600"/>
                  </a:spcBef>
                </a:pPr>
                <a:endParaRPr lang="en-US" sz="2000" dirty="0">
                  <a:solidFill>
                    <a:schemeClr val="bg1"/>
                  </a:solidFill>
                </a:endParaRPr>
              </a:p>
            </p:txBody>
          </p:sp>
          <p:sp>
            <p:nvSpPr>
              <p:cNvPr id="40" name="TextBox 39">
                <a:extLst>
                  <a:ext uri="{FF2B5EF4-FFF2-40B4-BE49-F238E27FC236}">
                    <a16:creationId xmlns:a16="http://schemas.microsoft.com/office/drawing/2014/main" id="{206CBACB-5F82-4290-9E3B-CE0BB50D23B0}"/>
                  </a:ext>
                </a:extLst>
              </p:cNvPr>
              <p:cNvSpPr txBox="1"/>
              <p:nvPr/>
            </p:nvSpPr>
            <p:spPr>
              <a:xfrm>
                <a:off x="4277329" y="4360015"/>
                <a:ext cx="1513840" cy="433882"/>
              </a:xfrm>
              <a:prstGeom prst="rect">
                <a:avLst/>
              </a:prstGeom>
              <a:noFill/>
            </p:spPr>
            <p:txBody>
              <a:bodyPr wrap="square" rtlCol="0">
                <a:spAutoFit/>
              </a:bodyPr>
              <a:lstStyle/>
              <a:p>
                <a:pPr algn="ctr"/>
                <a:r>
                  <a:rPr lang="en-US" sz="3200" dirty="0">
                    <a:solidFill>
                      <a:srgbClr val="000000"/>
                    </a:solidFill>
                    <a:latin typeface="HeronSansCond Regular"/>
                    <a:cs typeface="HeronSansCond Regular"/>
                  </a:rPr>
                  <a:t>M126  BIN</a:t>
                </a:r>
              </a:p>
            </p:txBody>
          </p:sp>
        </p:grpSp>
        <p:grpSp>
          <p:nvGrpSpPr>
            <p:cNvPr id="35" name="Group 34">
              <a:extLst>
                <a:ext uri="{FF2B5EF4-FFF2-40B4-BE49-F238E27FC236}">
                  <a16:creationId xmlns:a16="http://schemas.microsoft.com/office/drawing/2014/main" id="{A26B606D-50EE-4A45-8CC3-9B371F8BA9DE}"/>
                </a:ext>
              </a:extLst>
            </p:cNvPr>
            <p:cNvGrpSpPr/>
            <p:nvPr/>
          </p:nvGrpSpPr>
          <p:grpSpPr>
            <a:xfrm>
              <a:off x="8764520" y="3334339"/>
              <a:ext cx="1559261" cy="1799784"/>
              <a:chOff x="4050231" y="3575275"/>
              <a:chExt cx="1999009" cy="2307366"/>
            </a:xfrm>
            <a:solidFill>
              <a:schemeClr val="accent2">
                <a:lumMod val="60000"/>
                <a:lumOff val="40000"/>
              </a:schemeClr>
            </a:solidFill>
          </p:grpSpPr>
          <p:sp>
            <p:nvSpPr>
              <p:cNvPr id="37" name="Hexagon 36">
                <a:extLst>
                  <a:ext uri="{FF2B5EF4-FFF2-40B4-BE49-F238E27FC236}">
                    <a16:creationId xmlns:a16="http://schemas.microsoft.com/office/drawing/2014/main" id="{C401A188-AAFA-4E6E-A207-C1484FD22BE9}"/>
                  </a:ext>
                </a:extLst>
              </p:cNvPr>
              <p:cNvSpPr/>
              <p:nvPr/>
            </p:nvSpPr>
            <p:spPr>
              <a:xfrm rot="5400000">
                <a:off x="3901003" y="3734404"/>
                <a:ext cx="2307366" cy="1989108"/>
              </a:xfrm>
              <a:prstGeom prst="hexagon">
                <a:avLst/>
              </a:prstGeom>
              <a:solidFill>
                <a:schemeClr val="accent2">
                  <a:lumMod val="75000"/>
                </a:schemeClr>
              </a:solid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ctr"/>
              <a:lstStyle/>
              <a:p>
                <a:pPr algn="ctr">
                  <a:spcBef>
                    <a:spcPts val="600"/>
                  </a:spcBef>
                </a:pPr>
                <a:endParaRPr lang="en-US" sz="2000" dirty="0">
                  <a:solidFill>
                    <a:schemeClr val="bg1"/>
                  </a:solidFill>
                </a:endParaRPr>
              </a:p>
            </p:txBody>
          </p:sp>
          <p:sp>
            <p:nvSpPr>
              <p:cNvPr id="38" name="TextBox 37">
                <a:extLst>
                  <a:ext uri="{FF2B5EF4-FFF2-40B4-BE49-F238E27FC236}">
                    <a16:creationId xmlns:a16="http://schemas.microsoft.com/office/drawing/2014/main" id="{CCF834F2-8314-484A-AD18-B7244E4FFFF0}"/>
                  </a:ext>
                </a:extLst>
              </p:cNvPr>
              <p:cNvSpPr txBox="1"/>
              <p:nvPr/>
            </p:nvSpPr>
            <p:spPr>
              <a:xfrm>
                <a:off x="4050231" y="4576506"/>
                <a:ext cx="1999006" cy="433882"/>
              </a:xfrm>
              <a:prstGeom prst="rect">
                <a:avLst/>
              </a:prstGeom>
              <a:noFill/>
            </p:spPr>
            <p:txBody>
              <a:bodyPr wrap="square" rtlCol="0" anchor="ctr">
                <a:spAutoFit/>
              </a:bodyPr>
              <a:lstStyle/>
              <a:p>
                <a:pPr algn="ctr"/>
                <a:r>
                  <a:rPr lang="en-US" sz="3200" dirty="0">
                    <a:solidFill>
                      <a:srgbClr val="000000"/>
                    </a:solidFill>
                    <a:latin typeface="HeronSansCond Regular"/>
                    <a:cs typeface="HeronSansCond Regular"/>
                  </a:rPr>
                  <a:t>M125 DB</a:t>
                </a:r>
              </a:p>
            </p:txBody>
          </p:sp>
        </p:grpSp>
        <p:sp>
          <p:nvSpPr>
            <p:cNvPr id="36" name="Hexagon 35">
              <a:extLst>
                <a:ext uri="{FF2B5EF4-FFF2-40B4-BE49-F238E27FC236}">
                  <a16:creationId xmlns:a16="http://schemas.microsoft.com/office/drawing/2014/main" id="{7C6A89C8-29BA-4F6B-AB9E-2AA12DCFCF9F}"/>
                </a:ext>
              </a:extLst>
            </p:cNvPr>
            <p:cNvSpPr/>
            <p:nvPr/>
          </p:nvSpPr>
          <p:spPr>
            <a:xfrm rot="5400000" flipH="1">
              <a:off x="9389682" y="3232086"/>
              <a:ext cx="305157" cy="263067"/>
            </a:xfrm>
            <a:prstGeom prst="hexagon">
              <a:avLst/>
            </a:prstGeom>
            <a:noFill/>
            <a:ln>
              <a:solidFill>
                <a:srgbClr val="FFFFFF"/>
              </a:solid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ctr"/>
            <a:lstStyle/>
            <a:p>
              <a:pPr algn="ctr">
                <a:spcBef>
                  <a:spcPts val="600"/>
                </a:spcBef>
              </a:pPr>
              <a:endParaRPr lang="en-US" sz="2000" dirty="0">
                <a:solidFill>
                  <a:schemeClr val="bg1"/>
                </a:solidFill>
              </a:endParaRPr>
            </a:p>
          </p:txBody>
        </p:sp>
      </p:grpSp>
      <p:sp>
        <p:nvSpPr>
          <p:cNvPr id="41" name="Hexagon 40">
            <a:extLst>
              <a:ext uri="{FF2B5EF4-FFF2-40B4-BE49-F238E27FC236}">
                <a16:creationId xmlns:a16="http://schemas.microsoft.com/office/drawing/2014/main" id="{C26E31D8-E621-4D86-A0D9-7393B16EF11B}"/>
              </a:ext>
            </a:extLst>
          </p:cNvPr>
          <p:cNvSpPr/>
          <p:nvPr/>
        </p:nvSpPr>
        <p:spPr>
          <a:xfrm rot="5400000" flipH="1">
            <a:off x="10111932" y="2784705"/>
            <a:ext cx="558281" cy="481278"/>
          </a:xfrm>
          <a:prstGeom prst="hexagon">
            <a:avLst/>
          </a:prstGeom>
          <a:solidFill>
            <a:srgbClr val="39FAFF"/>
          </a:solidFill>
          <a:ln>
            <a:solidFill>
              <a:srgbClr val="39FAFF"/>
            </a:solid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ctr"/>
          <a:lstStyle/>
          <a:p>
            <a:pPr algn="ctr">
              <a:spcBef>
                <a:spcPts val="600"/>
              </a:spcBef>
            </a:pPr>
            <a:endParaRPr lang="en-US" sz="2000" dirty="0">
              <a:solidFill>
                <a:schemeClr val="bg1"/>
              </a:solidFill>
            </a:endParaRPr>
          </a:p>
        </p:txBody>
      </p:sp>
      <p:sp>
        <p:nvSpPr>
          <p:cNvPr id="45" name="Hexagon 44">
            <a:extLst>
              <a:ext uri="{FF2B5EF4-FFF2-40B4-BE49-F238E27FC236}">
                <a16:creationId xmlns:a16="http://schemas.microsoft.com/office/drawing/2014/main" id="{76D009C8-BEE0-48EC-A38C-07F61B628C59}"/>
              </a:ext>
            </a:extLst>
          </p:cNvPr>
          <p:cNvSpPr/>
          <p:nvPr/>
        </p:nvSpPr>
        <p:spPr>
          <a:xfrm rot="5400000" flipH="1">
            <a:off x="10111932" y="5503148"/>
            <a:ext cx="558281" cy="481278"/>
          </a:xfrm>
          <a:prstGeom prst="hexagon">
            <a:avLst/>
          </a:prstGeom>
          <a:noFill/>
          <a:ln>
            <a:solidFill>
              <a:schemeClr val="bg1"/>
            </a:solid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ctr"/>
          <a:lstStyle/>
          <a:p>
            <a:pPr algn="ctr">
              <a:spcBef>
                <a:spcPts val="600"/>
              </a:spcBef>
            </a:pPr>
            <a:endParaRPr lang="en-US" sz="2000" dirty="0">
              <a:solidFill>
                <a:schemeClr val="bg1"/>
              </a:solidFill>
            </a:endParaRPr>
          </a:p>
        </p:txBody>
      </p:sp>
      <p:sp>
        <p:nvSpPr>
          <p:cNvPr id="46" name="Content Placeholder 3">
            <a:extLst>
              <a:ext uri="{FF2B5EF4-FFF2-40B4-BE49-F238E27FC236}">
                <a16:creationId xmlns:a16="http://schemas.microsoft.com/office/drawing/2014/main" id="{BC7EDA3E-4D34-4D0B-8D92-9F89BF49776F}"/>
              </a:ext>
            </a:extLst>
          </p:cNvPr>
          <p:cNvSpPr>
            <a:spLocks noGrp="1"/>
          </p:cNvSpPr>
          <p:nvPr>
            <p:ph idx="1"/>
          </p:nvPr>
        </p:nvSpPr>
        <p:spPr>
          <a:xfrm>
            <a:off x="203199" y="2203892"/>
            <a:ext cx="6015038" cy="1612749"/>
          </a:xfrm>
        </p:spPr>
        <p:txBody>
          <a:bodyPr/>
          <a:lstStyle/>
          <a:p>
            <a:r>
              <a:rPr lang="en-US" sz="3200" b="1" u="sng" dirty="0">
                <a:solidFill>
                  <a:schemeClr val="bg1">
                    <a:lumMod val="85000"/>
                  </a:schemeClr>
                </a:solidFill>
              </a:rPr>
              <a:t>Step 4 </a:t>
            </a:r>
          </a:p>
          <a:p>
            <a:pPr marL="571500" indent="-571500">
              <a:buFont typeface="Arial" panose="020B0604020202020204" pitchFamily="34" charset="0"/>
              <a:buChar char="•"/>
            </a:pPr>
            <a:r>
              <a:rPr lang="en-US" sz="3200" dirty="0">
                <a:solidFill>
                  <a:schemeClr val="bg1">
                    <a:lumMod val="85000"/>
                  </a:schemeClr>
                </a:solidFill>
              </a:rPr>
              <a:t>Update binaries to use only new schema</a:t>
            </a:r>
          </a:p>
        </p:txBody>
      </p:sp>
      <p:sp>
        <p:nvSpPr>
          <p:cNvPr id="19" name="Hexagon 18">
            <a:extLst>
              <a:ext uri="{FF2B5EF4-FFF2-40B4-BE49-F238E27FC236}">
                <a16:creationId xmlns:a16="http://schemas.microsoft.com/office/drawing/2014/main" id="{240B5D3D-5096-4F7F-A829-8ADAD857FA38}"/>
              </a:ext>
            </a:extLst>
          </p:cNvPr>
          <p:cNvSpPr/>
          <p:nvPr/>
        </p:nvSpPr>
        <p:spPr>
          <a:xfrm rot="5400000" flipH="1">
            <a:off x="10111932" y="3464295"/>
            <a:ext cx="558281" cy="481278"/>
          </a:xfrm>
          <a:prstGeom prst="hexagon">
            <a:avLst/>
          </a:prstGeom>
          <a:solidFill>
            <a:schemeClr val="accent2">
              <a:lumMod val="60000"/>
              <a:lumOff val="40000"/>
            </a:schemeClr>
          </a:solidFill>
          <a:ln>
            <a:solidFill>
              <a:srgbClr val="39FAFF"/>
            </a:solid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ctr"/>
          <a:lstStyle/>
          <a:p>
            <a:pPr algn="ctr">
              <a:spcBef>
                <a:spcPts val="600"/>
              </a:spcBef>
            </a:pPr>
            <a:endParaRPr lang="en-US" sz="2000" dirty="0">
              <a:solidFill>
                <a:schemeClr val="bg1"/>
              </a:solidFill>
            </a:endParaRPr>
          </a:p>
        </p:txBody>
      </p:sp>
      <p:sp>
        <p:nvSpPr>
          <p:cNvPr id="21" name="Hexagon 20">
            <a:extLst>
              <a:ext uri="{FF2B5EF4-FFF2-40B4-BE49-F238E27FC236}">
                <a16:creationId xmlns:a16="http://schemas.microsoft.com/office/drawing/2014/main" id="{4BB3D4C1-16DF-4ECB-9A97-2A2B26296CDD}"/>
              </a:ext>
            </a:extLst>
          </p:cNvPr>
          <p:cNvSpPr/>
          <p:nvPr/>
        </p:nvSpPr>
        <p:spPr>
          <a:xfrm rot="5400000" flipH="1">
            <a:off x="10111932" y="4143928"/>
            <a:ext cx="558281" cy="481278"/>
          </a:xfrm>
          <a:prstGeom prst="hexagon">
            <a:avLst/>
          </a:prstGeom>
          <a:solidFill>
            <a:srgbClr val="39FAFF"/>
          </a:solidFill>
          <a:ln>
            <a:solidFill>
              <a:srgbClr val="39FAFF"/>
            </a:solid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ctr"/>
          <a:lstStyle/>
          <a:p>
            <a:pPr algn="ctr">
              <a:spcBef>
                <a:spcPts val="600"/>
              </a:spcBef>
            </a:pPr>
            <a:endParaRPr lang="en-US" sz="2000" dirty="0">
              <a:solidFill>
                <a:schemeClr val="bg1"/>
              </a:solidFill>
            </a:endParaRPr>
          </a:p>
        </p:txBody>
      </p:sp>
      <p:sp>
        <p:nvSpPr>
          <p:cNvPr id="22" name="Hexagon 21">
            <a:extLst>
              <a:ext uri="{FF2B5EF4-FFF2-40B4-BE49-F238E27FC236}">
                <a16:creationId xmlns:a16="http://schemas.microsoft.com/office/drawing/2014/main" id="{AD3F4799-525E-4497-9EC9-1FD227CAF5C6}"/>
              </a:ext>
            </a:extLst>
          </p:cNvPr>
          <p:cNvSpPr/>
          <p:nvPr/>
        </p:nvSpPr>
        <p:spPr>
          <a:xfrm rot="5400000" flipH="1">
            <a:off x="10111931" y="4845865"/>
            <a:ext cx="558281" cy="481278"/>
          </a:xfrm>
          <a:prstGeom prst="hexagon">
            <a:avLst/>
          </a:prstGeom>
          <a:solidFill>
            <a:srgbClr val="39FAFF"/>
          </a:solidFill>
          <a:ln>
            <a:solidFill>
              <a:srgbClr val="39FAFF"/>
            </a:solid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ctr"/>
          <a:lstStyle/>
          <a:p>
            <a:pPr algn="ctr">
              <a:spcBef>
                <a:spcPts val="600"/>
              </a:spcBef>
            </a:pPr>
            <a:endParaRPr lang="en-US" sz="2000" dirty="0">
              <a:solidFill>
                <a:schemeClr val="bg1"/>
              </a:solidFill>
            </a:endParaRPr>
          </a:p>
        </p:txBody>
      </p:sp>
    </p:spTree>
    <p:extLst>
      <p:ext uri="{BB962C8B-B14F-4D97-AF65-F5344CB8AC3E}">
        <p14:creationId xmlns:p14="http://schemas.microsoft.com/office/powerpoint/2010/main" val="3503549610"/>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84DEB176-4882-49E3-B66B-AD4A1F5EA689}"/>
              </a:ext>
            </a:extLst>
          </p:cNvPr>
          <p:cNvSpPr/>
          <p:nvPr/>
        </p:nvSpPr>
        <p:spPr bwMode="auto">
          <a:xfrm>
            <a:off x="1" y="1202831"/>
            <a:ext cx="12436474" cy="5873335"/>
          </a:xfrm>
          <a:prstGeom prst="rect">
            <a:avLst/>
          </a:prstGeom>
          <a:solidFill>
            <a:schemeClr val="bg2">
              <a:lumMod val="50000"/>
            </a:schemeClr>
          </a:solidFill>
          <a:ln>
            <a:solidFill>
              <a:schemeClr val="bg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 name="Text Placeholder 4">
            <a:extLst>
              <a:ext uri="{FF2B5EF4-FFF2-40B4-BE49-F238E27FC236}">
                <a16:creationId xmlns:a16="http://schemas.microsoft.com/office/drawing/2014/main" id="{F099638B-7998-4FDE-AB38-440435B3042D}"/>
              </a:ext>
            </a:extLst>
          </p:cNvPr>
          <p:cNvSpPr>
            <a:spLocks noGrp="1"/>
          </p:cNvSpPr>
          <p:nvPr>
            <p:ph type="body" sz="quarter" idx="10"/>
          </p:nvPr>
        </p:nvSpPr>
        <p:spPr>
          <a:xfrm>
            <a:off x="203199" y="425451"/>
            <a:ext cx="12233275" cy="794064"/>
          </a:xfrm>
        </p:spPr>
        <p:txBody>
          <a:bodyPr/>
          <a:lstStyle/>
          <a:p>
            <a:r>
              <a:rPr lang="en-US" dirty="0"/>
              <a:t>Mission #6: Zero Downtime Database Deploy</a:t>
            </a:r>
          </a:p>
        </p:txBody>
      </p:sp>
      <p:sp>
        <p:nvSpPr>
          <p:cNvPr id="23" name="TextBox 22">
            <a:extLst>
              <a:ext uri="{FF2B5EF4-FFF2-40B4-BE49-F238E27FC236}">
                <a16:creationId xmlns:a16="http://schemas.microsoft.com/office/drawing/2014/main" id="{022403E0-314C-4D23-ADB5-0FFD4026510B}"/>
              </a:ext>
            </a:extLst>
          </p:cNvPr>
          <p:cNvSpPr txBox="1"/>
          <p:nvPr/>
        </p:nvSpPr>
        <p:spPr>
          <a:xfrm>
            <a:off x="9109363" y="4166109"/>
            <a:ext cx="184666" cy="400110"/>
          </a:xfrm>
          <a:prstGeom prst="rect">
            <a:avLst/>
          </a:prstGeom>
          <a:noFill/>
        </p:spPr>
        <p:txBody>
          <a:bodyPr wrap="none" rtlCol="0">
            <a:spAutoFit/>
          </a:bodyPr>
          <a:lstStyle/>
          <a:p>
            <a:endParaRPr lang="en-US" sz="2000" dirty="0" err="1"/>
          </a:p>
        </p:txBody>
      </p:sp>
      <p:grpSp>
        <p:nvGrpSpPr>
          <p:cNvPr id="32" name="Group 31">
            <a:extLst>
              <a:ext uri="{FF2B5EF4-FFF2-40B4-BE49-F238E27FC236}">
                <a16:creationId xmlns:a16="http://schemas.microsoft.com/office/drawing/2014/main" id="{EC93CBB3-810B-4644-9350-31DCE577724E}"/>
              </a:ext>
            </a:extLst>
          </p:cNvPr>
          <p:cNvGrpSpPr/>
          <p:nvPr/>
        </p:nvGrpSpPr>
        <p:grpSpPr>
          <a:xfrm>
            <a:off x="6994069" y="1516329"/>
            <a:ext cx="2694217" cy="5267299"/>
            <a:chOff x="8764520" y="2085707"/>
            <a:chExt cx="1559261" cy="3048416"/>
          </a:xfrm>
        </p:grpSpPr>
        <p:grpSp>
          <p:nvGrpSpPr>
            <p:cNvPr id="33" name="Group 32">
              <a:extLst>
                <a:ext uri="{FF2B5EF4-FFF2-40B4-BE49-F238E27FC236}">
                  <a16:creationId xmlns:a16="http://schemas.microsoft.com/office/drawing/2014/main" id="{88688DD2-9D67-4FB2-9EB9-A2C4872B37E9}"/>
                </a:ext>
              </a:extLst>
            </p:cNvPr>
            <p:cNvGrpSpPr/>
            <p:nvPr/>
          </p:nvGrpSpPr>
          <p:grpSpPr>
            <a:xfrm>
              <a:off x="8772243" y="2085707"/>
              <a:ext cx="1551538" cy="1799784"/>
              <a:chOff x="4060132" y="3575275"/>
              <a:chExt cx="1989108" cy="2307366"/>
            </a:xfrm>
          </p:grpSpPr>
          <p:sp>
            <p:nvSpPr>
              <p:cNvPr id="39" name="Hexagon 38">
                <a:extLst>
                  <a:ext uri="{FF2B5EF4-FFF2-40B4-BE49-F238E27FC236}">
                    <a16:creationId xmlns:a16="http://schemas.microsoft.com/office/drawing/2014/main" id="{70B808F8-519B-4B1F-A8DD-00C432D7BADD}"/>
                  </a:ext>
                </a:extLst>
              </p:cNvPr>
              <p:cNvSpPr/>
              <p:nvPr/>
            </p:nvSpPr>
            <p:spPr>
              <a:xfrm rot="5400000">
                <a:off x="3901003" y="3734404"/>
                <a:ext cx="2307366" cy="1989108"/>
              </a:xfrm>
              <a:prstGeom prst="hexagon">
                <a:avLst/>
              </a:prstGeom>
              <a:solidFill>
                <a:schemeClr val="accent2">
                  <a:lumMod val="60000"/>
                  <a:lumOff val="40000"/>
                </a:schemeClr>
              </a:solid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ctr"/>
              <a:lstStyle/>
              <a:p>
                <a:pPr algn="ctr">
                  <a:spcBef>
                    <a:spcPts val="600"/>
                  </a:spcBef>
                </a:pPr>
                <a:endParaRPr lang="en-US" sz="2000" dirty="0">
                  <a:solidFill>
                    <a:schemeClr val="bg1"/>
                  </a:solidFill>
                </a:endParaRPr>
              </a:p>
            </p:txBody>
          </p:sp>
          <p:sp>
            <p:nvSpPr>
              <p:cNvPr id="40" name="TextBox 39">
                <a:extLst>
                  <a:ext uri="{FF2B5EF4-FFF2-40B4-BE49-F238E27FC236}">
                    <a16:creationId xmlns:a16="http://schemas.microsoft.com/office/drawing/2014/main" id="{206CBACB-5F82-4290-9E3B-CE0BB50D23B0}"/>
                  </a:ext>
                </a:extLst>
              </p:cNvPr>
              <p:cNvSpPr txBox="1"/>
              <p:nvPr/>
            </p:nvSpPr>
            <p:spPr>
              <a:xfrm>
                <a:off x="4277329" y="4360015"/>
                <a:ext cx="1513840" cy="433882"/>
              </a:xfrm>
              <a:prstGeom prst="rect">
                <a:avLst/>
              </a:prstGeom>
              <a:noFill/>
            </p:spPr>
            <p:txBody>
              <a:bodyPr wrap="square" rtlCol="0">
                <a:spAutoFit/>
              </a:bodyPr>
              <a:lstStyle/>
              <a:p>
                <a:pPr algn="ctr"/>
                <a:r>
                  <a:rPr lang="en-US" sz="3200" dirty="0">
                    <a:solidFill>
                      <a:srgbClr val="000000"/>
                    </a:solidFill>
                    <a:latin typeface="HeronSansCond Regular"/>
                    <a:cs typeface="HeronSansCond Regular"/>
                  </a:rPr>
                  <a:t>M126  BIN</a:t>
                </a:r>
              </a:p>
            </p:txBody>
          </p:sp>
        </p:grpSp>
        <p:grpSp>
          <p:nvGrpSpPr>
            <p:cNvPr id="35" name="Group 34">
              <a:extLst>
                <a:ext uri="{FF2B5EF4-FFF2-40B4-BE49-F238E27FC236}">
                  <a16:creationId xmlns:a16="http://schemas.microsoft.com/office/drawing/2014/main" id="{A26B606D-50EE-4A45-8CC3-9B371F8BA9DE}"/>
                </a:ext>
              </a:extLst>
            </p:cNvPr>
            <p:cNvGrpSpPr/>
            <p:nvPr/>
          </p:nvGrpSpPr>
          <p:grpSpPr>
            <a:xfrm>
              <a:off x="8764520" y="3334339"/>
              <a:ext cx="1559261" cy="1799784"/>
              <a:chOff x="4050231" y="3575275"/>
              <a:chExt cx="1999009" cy="2307366"/>
            </a:xfrm>
            <a:solidFill>
              <a:schemeClr val="accent2">
                <a:lumMod val="60000"/>
                <a:lumOff val="40000"/>
              </a:schemeClr>
            </a:solidFill>
          </p:grpSpPr>
          <p:sp>
            <p:nvSpPr>
              <p:cNvPr id="37" name="Hexagon 36">
                <a:extLst>
                  <a:ext uri="{FF2B5EF4-FFF2-40B4-BE49-F238E27FC236}">
                    <a16:creationId xmlns:a16="http://schemas.microsoft.com/office/drawing/2014/main" id="{C401A188-AAFA-4E6E-A207-C1484FD22BE9}"/>
                  </a:ext>
                </a:extLst>
              </p:cNvPr>
              <p:cNvSpPr/>
              <p:nvPr/>
            </p:nvSpPr>
            <p:spPr>
              <a:xfrm rot="5400000">
                <a:off x="3901003" y="3734404"/>
                <a:ext cx="2307366" cy="1989108"/>
              </a:xfrm>
              <a:prstGeom prst="hexagon">
                <a:avLst/>
              </a:prstGeom>
              <a:solidFill>
                <a:schemeClr val="accent2">
                  <a:lumMod val="75000"/>
                </a:schemeClr>
              </a:solid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ctr"/>
              <a:lstStyle/>
              <a:p>
                <a:pPr algn="ctr">
                  <a:spcBef>
                    <a:spcPts val="600"/>
                  </a:spcBef>
                </a:pPr>
                <a:endParaRPr lang="en-US" sz="2000" dirty="0">
                  <a:solidFill>
                    <a:schemeClr val="bg1"/>
                  </a:solidFill>
                </a:endParaRPr>
              </a:p>
            </p:txBody>
          </p:sp>
          <p:sp>
            <p:nvSpPr>
              <p:cNvPr id="38" name="TextBox 37">
                <a:extLst>
                  <a:ext uri="{FF2B5EF4-FFF2-40B4-BE49-F238E27FC236}">
                    <a16:creationId xmlns:a16="http://schemas.microsoft.com/office/drawing/2014/main" id="{CCF834F2-8314-484A-AD18-B7244E4FFFF0}"/>
                  </a:ext>
                </a:extLst>
              </p:cNvPr>
              <p:cNvSpPr txBox="1"/>
              <p:nvPr/>
            </p:nvSpPr>
            <p:spPr>
              <a:xfrm>
                <a:off x="4050231" y="4576506"/>
                <a:ext cx="1999006" cy="433882"/>
              </a:xfrm>
              <a:prstGeom prst="rect">
                <a:avLst/>
              </a:prstGeom>
              <a:noFill/>
            </p:spPr>
            <p:txBody>
              <a:bodyPr wrap="square" rtlCol="0" anchor="ctr">
                <a:spAutoFit/>
              </a:bodyPr>
              <a:lstStyle/>
              <a:p>
                <a:pPr algn="ctr"/>
                <a:r>
                  <a:rPr lang="en-US" sz="3200" dirty="0">
                    <a:solidFill>
                      <a:srgbClr val="000000"/>
                    </a:solidFill>
                    <a:latin typeface="HeronSansCond Regular"/>
                    <a:cs typeface="HeronSansCond Regular"/>
                  </a:rPr>
                  <a:t>M126 DB</a:t>
                </a:r>
              </a:p>
            </p:txBody>
          </p:sp>
        </p:grpSp>
        <p:sp>
          <p:nvSpPr>
            <p:cNvPr id="36" name="Hexagon 35">
              <a:extLst>
                <a:ext uri="{FF2B5EF4-FFF2-40B4-BE49-F238E27FC236}">
                  <a16:creationId xmlns:a16="http://schemas.microsoft.com/office/drawing/2014/main" id="{7C6A89C8-29BA-4F6B-AB9E-2AA12DCFCF9F}"/>
                </a:ext>
              </a:extLst>
            </p:cNvPr>
            <p:cNvSpPr/>
            <p:nvPr/>
          </p:nvSpPr>
          <p:spPr>
            <a:xfrm rot="5400000" flipH="1">
              <a:off x="9389682" y="3232086"/>
              <a:ext cx="305157" cy="263067"/>
            </a:xfrm>
            <a:prstGeom prst="hexagon">
              <a:avLst/>
            </a:prstGeom>
            <a:noFill/>
            <a:ln>
              <a:solidFill>
                <a:srgbClr val="FFFFFF"/>
              </a:solid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ctr"/>
            <a:lstStyle/>
            <a:p>
              <a:pPr algn="ctr">
                <a:spcBef>
                  <a:spcPts val="600"/>
                </a:spcBef>
              </a:pPr>
              <a:endParaRPr lang="en-US" sz="2000" dirty="0">
                <a:solidFill>
                  <a:schemeClr val="bg1"/>
                </a:solidFill>
              </a:endParaRPr>
            </a:p>
          </p:txBody>
        </p:sp>
      </p:grpSp>
      <p:sp>
        <p:nvSpPr>
          <p:cNvPr id="41" name="Hexagon 40">
            <a:extLst>
              <a:ext uri="{FF2B5EF4-FFF2-40B4-BE49-F238E27FC236}">
                <a16:creationId xmlns:a16="http://schemas.microsoft.com/office/drawing/2014/main" id="{C26E31D8-E621-4D86-A0D9-7393B16EF11B}"/>
              </a:ext>
            </a:extLst>
          </p:cNvPr>
          <p:cNvSpPr/>
          <p:nvPr/>
        </p:nvSpPr>
        <p:spPr>
          <a:xfrm rot="5400000" flipH="1">
            <a:off x="10111932" y="2784705"/>
            <a:ext cx="558281" cy="481278"/>
          </a:xfrm>
          <a:prstGeom prst="hexagon">
            <a:avLst/>
          </a:prstGeom>
          <a:solidFill>
            <a:srgbClr val="39FAFF"/>
          </a:solidFill>
          <a:ln>
            <a:solidFill>
              <a:srgbClr val="39FAFF"/>
            </a:solid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ctr"/>
          <a:lstStyle/>
          <a:p>
            <a:pPr algn="ctr">
              <a:spcBef>
                <a:spcPts val="600"/>
              </a:spcBef>
            </a:pPr>
            <a:endParaRPr lang="en-US" sz="2000" dirty="0">
              <a:solidFill>
                <a:schemeClr val="bg1"/>
              </a:solidFill>
            </a:endParaRPr>
          </a:p>
        </p:txBody>
      </p:sp>
      <p:sp>
        <p:nvSpPr>
          <p:cNvPr id="46" name="Content Placeholder 3">
            <a:extLst>
              <a:ext uri="{FF2B5EF4-FFF2-40B4-BE49-F238E27FC236}">
                <a16:creationId xmlns:a16="http://schemas.microsoft.com/office/drawing/2014/main" id="{BC7EDA3E-4D34-4D0B-8D92-9F89BF49776F}"/>
              </a:ext>
            </a:extLst>
          </p:cNvPr>
          <p:cNvSpPr>
            <a:spLocks noGrp="1"/>
          </p:cNvSpPr>
          <p:nvPr>
            <p:ph idx="1"/>
          </p:nvPr>
        </p:nvSpPr>
        <p:spPr>
          <a:xfrm>
            <a:off x="203199" y="2203892"/>
            <a:ext cx="6015038" cy="1169551"/>
          </a:xfrm>
        </p:spPr>
        <p:txBody>
          <a:bodyPr/>
          <a:lstStyle/>
          <a:p>
            <a:r>
              <a:rPr lang="en-US" sz="3200" b="1" u="sng" dirty="0">
                <a:solidFill>
                  <a:schemeClr val="bg1">
                    <a:lumMod val="85000"/>
                  </a:schemeClr>
                </a:solidFill>
              </a:rPr>
              <a:t>Step 5 </a:t>
            </a:r>
          </a:p>
          <a:p>
            <a:pPr marL="571500" indent="-571500">
              <a:buFont typeface="Arial" panose="020B0604020202020204" pitchFamily="34" charset="0"/>
              <a:buChar char="•"/>
            </a:pPr>
            <a:r>
              <a:rPr lang="en-US" sz="3200" dirty="0">
                <a:solidFill>
                  <a:schemeClr val="bg1">
                    <a:lumMod val="85000"/>
                  </a:schemeClr>
                </a:solidFill>
              </a:rPr>
              <a:t>Clean the old schema</a:t>
            </a:r>
          </a:p>
        </p:txBody>
      </p:sp>
      <p:sp>
        <p:nvSpPr>
          <p:cNvPr id="19" name="Hexagon 18">
            <a:extLst>
              <a:ext uri="{FF2B5EF4-FFF2-40B4-BE49-F238E27FC236}">
                <a16:creationId xmlns:a16="http://schemas.microsoft.com/office/drawing/2014/main" id="{240B5D3D-5096-4F7F-A829-8ADAD857FA38}"/>
              </a:ext>
            </a:extLst>
          </p:cNvPr>
          <p:cNvSpPr/>
          <p:nvPr/>
        </p:nvSpPr>
        <p:spPr>
          <a:xfrm rot="5400000" flipH="1">
            <a:off x="10111932" y="3464295"/>
            <a:ext cx="558281" cy="481278"/>
          </a:xfrm>
          <a:prstGeom prst="hexagon">
            <a:avLst/>
          </a:prstGeom>
          <a:solidFill>
            <a:schemeClr val="accent2">
              <a:lumMod val="60000"/>
              <a:lumOff val="40000"/>
            </a:schemeClr>
          </a:solidFill>
          <a:ln>
            <a:solidFill>
              <a:srgbClr val="39FAFF"/>
            </a:solid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ctr"/>
          <a:lstStyle/>
          <a:p>
            <a:pPr algn="ctr">
              <a:spcBef>
                <a:spcPts val="600"/>
              </a:spcBef>
            </a:pPr>
            <a:endParaRPr lang="en-US" sz="2000" dirty="0">
              <a:solidFill>
                <a:schemeClr val="bg1"/>
              </a:solidFill>
            </a:endParaRPr>
          </a:p>
        </p:txBody>
      </p:sp>
      <p:sp>
        <p:nvSpPr>
          <p:cNvPr id="21" name="Hexagon 20">
            <a:extLst>
              <a:ext uri="{FF2B5EF4-FFF2-40B4-BE49-F238E27FC236}">
                <a16:creationId xmlns:a16="http://schemas.microsoft.com/office/drawing/2014/main" id="{4BB3D4C1-16DF-4ECB-9A97-2A2B26296CDD}"/>
              </a:ext>
            </a:extLst>
          </p:cNvPr>
          <p:cNvSpPr/>
          <p:nvPr/>
        </p:nvSpPr>
        <p:spPr>
          <a:xfrm rot="5400000" flipH="1">
            <a:off x="10111932" y="4143928"/>
            <a:ext cx="558281" cy="481278"/>
          </a:xfrm>
          <a:prstGeom prst="hexagon">
            <a:avLst/>
          </a:prstGeom>
          <a:solidFill>
            <a:srgbClr val="39FAFF"/>
          </a:solidFill>
          <a:ln>
            <a:solidFill>
              <a:srgbClr val="39FAFF"/>
            </a:solid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ctr"/>
          <a:lstStyle/>
          <a:p>
            <a:pPr algn="ctr">
              <a:spcBef>
                <a:spcPts val="600"/>
              </a:spcBef>
            </a:pPr>
            <a:endParaRPr lang="en-US" sz="2000" dirty="0">
              <a:solidFill>
                <a:schemeClr val="bg1"/>
              </a:solidFill>
            </a:endParaRPr>
          </a:p>
        </p:txBody>
      </p:sp>
      <p:sp>
        <p:nvSpPr>
          <p:cNvPr id="22" name="Hexagon 21">
            <a:extLst>
              <a:ext uri="{FF2B5EF4-FFF2-40B4-BE49-F238E27FC236}">
                <a16:creationId xmlns:a16="http://schemas.microsoft.com/office/drawing/2014/main" id="{AD3F4799-525E-4497-9EC9-1FD227CAF5C6}"/>
              </a:ext>
            </a:extLst>
          </p:cNvPr>
          <p:cNvSpPr/>
          <p:nvPr/>
        </p:nvSpPr>
        <p:spPr>
          <a:xfrm rot="5400000" flipH="1">
            <a:off x="10111931" y="4845865"/>
            <a:ext cx="558281" cy="481278"/>
          </a:xfrm>
          <a:prstGeom prst="hexagon">
            <a:avLst/>
          </a:prstGeom>
          <a:solidFill>
            <a:srgbClr val="39FAFF"/>
          </a:solidFill>
          <a:ln>
            <a:solidFill>
              <a:srgbClr val="39FAFF"/>
            </a:solid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ctr"/>
          <a:lstStyle/>
          <a:p>
            <a:pPr algn="ctr">
              <a:spcBef>
                <a:spcPts val="600"/>
              </a:spcBef>
            </a:pPr>
            <a:endParaRPr lang="en-US" sz="2000" dirty="0">
              <a:solidFill>
                <a:schemeClr val="bg1"/>
              </a:solidFill>
            </a:endParaRPr>
          </a:p>
        </p:txBody>
      </p:sp>
      <p:sp>
        <p:nvSpPr>
          <p:cNvPr id="24" name="Hexagon 23">
            <a:extLst>
              <a:ext uri="{FF2B5EF4-FFF2-40B4-BE49-F238E27FC236}">
                <a16:creationId xmlns:a16="http://schemas.microsoft.com/office/drawing/2014/main" id="{0F0E1D0E-5E18-4940-AA7D-D4921381AD51}"/>
              </a:ext>
            </a:extLst>
          </p:cNvPr>
          <p:cNvSpPr/>
          <p:nvPr/>
        </p:nvSpPr>
        <p:spPr>
          <a:xfrm rot="5400000" flipH="1">
            <a:off x="10111930" y="5525454"/>
            <a:ext cx="558281" cy="481278"/>
          </a:xfrm>
          <a:prstGeom prst="hexagon">
            <a:avLst/>
          </a:prstGeom>
          <a:solidFill>
            <a:srgbClr val="39FAFF"/>
          </a:solidFill>
          <a:ln>
            <a:solidFill>
              <a:srgbClr val="39FAFF"/>
            </a:solid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ctr"/>
          <a:lstStyle/>
          <a:p>
            <a:pPr algn="ctr">
              <a:spcBef>
                <a:spcPts val="600"/>
              </a:spcBef>
            </a:pPr>
            <a:endParaRPr lang="en-US" sz="2000" dirty="0">
              <a:solidFill>
                <a:schemeClr val="bg1"/>
              </a:solidFill>
            </a:endParaRPr>
          </a:p>
        </p:txBody>
      </p:sp>
    </p:spTree>
    <p:extLst>
      <p:ext uri="{BB962C8B-B14F-4D97-AF65-F5344CB8AC3E}">
        <p14:creationId xmlns:p14="http://schemas.microsoft.com/office/powerpoint/2010/main" val="84551381"/>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203199" y="1371140"/>
            <a:ext cx="9757230" cy="5244513"/>
          </a:xfrm>
        </p:spPr>
        <p:txBody>
          <a:bodyPr/>
          <a:lstStyle/>
          <a:p>
            <a:r>
              <a:rPr lang="en-US" b="1" dirty="0"/>
              <a:t>Where are We?</a:t>
            </a:r>
            <a:endParaRPr lang="en-US" dirty="0"/>
          </a:p>
          <a:p>
            <a:pPr marL="571500" indent="-571500">
              <a:buFont typeface="Arial" panose="020B0604020202020204" pitchFamily="34" charset="0"/>
              <a:buChar char="•"/>
            </a:pPr>
            <a:r>
              <a:rPr lang="en-US" sz="3200" dirty="0"/>
              <a:t>Full automation</a:t>
            </a:r>
          </a:p>
          <a:p>
            <a:pPr marL="571500" indent="-571500">
              <a:buFont typeface="Arial" panose="020B0604020202020204" pitchFamily="34" charset="0"/>
              <a:buChar char="•"/>
            </a:pPr>
            <a:r>
              <a:rPr lang="en-US" sz="3200" dirty="0"/>
              <a:t>Can release any time – multiple releases in one day!</a:t>
            </a:r>
          </a:p>
          <a:p>
            <a:pPr marL="571500" indent="-571500">
              <a:buFont typeface="Arial" panose="020B0604020202020204" pitchFamily="34" charset="0"/>
              <a:buChar char="•"/>
            </a:pPr>
            <a:r>
              <a:rPr lang="en-US" sz="3200" dirty="0"/>
              <a:t>Zero downtime – including database changes</a:t>
            </a:r>
          </a:p>
          <a:p>
            <a:endParaRPr lang="en-US" b="1" dirty="0"/>
          </a:p>
          <a:p>
            <a:r>
              <a:rPr lang="en-US" b="1" dirty="0"/>
              <a:t>What is Next?</a:t>
            </a:r>
            <a:endParaRPr lang="en-US" dirty="0"/>
          </a:p>
          <a:p>
            <a:pPr marL="571500" indent="-571500">
              <a:buFont typeface="Arial" panose="020B0604020202020204" pitchFamily="34" charset="0"/>
              <a:buChar char="•"/>
            </a:pPr>
            <a:r>
              <a:rPr lang="en-US" dirty="0"/>
              <a:t>Business wants more insights into features being used</a:t>
            </a:r>
          </a:p>
          <a:p>
            <a:pPr marL="914335" lvl="1" indent="-571500">
              <a:buFont typeface="Arial" panose="020B0604020202020204" pitchFamily="34" charset="0"/>
              <a:buChar char="•"/>
            </a:pPr>
            <a:r>
              <a:rPr lang="en-US" dirty="0"/>
              <a:t>Add telemetry</a:t>
            </a:r>
          </a:p>
        </p:txBody>
      </p:sp>
      <p:sp>
        <p:nvSpPr>
          <p:cNvPr id="5" name="Text Placeholder 4"/>
          <p:cNvSpPr>
            <a:spLocks noGrp="1"/>
          </p:cNvSpPr>
          <p:nvPr>
            <p:ph type="body" sz="quarter" idx="10"/>
          </p:nvPr>
        </p:nvSpPr>
        <p:spPr>
          <a:xfrm>
            <a:off x="203200" y="425451"/>
            <a:ext cx="9104086" cy="794064"/>
          </a:xfrm>
        </p:spPr>
        <p:txBody>
          <a:bodyPr/>
          <a:lstStyle/>
          <a:p>
            <a:r>
              <a:rPr lang="en-US" dirty="0"/>
              <a:t>Assessment</a:t>
            </a:r>
          </a:p>
        </p:txBody>
      </p:sp>
    </p:spTree>
    <p:extLst>
      <p:ext uri="{BB962C8B-B14F-4D97-AF65-F5344CB8AC3E}">
        <p14:creationId xmlns:p14="http://schemas.microsoft.com/office/powerpoint/2010/main" val="3459518360"/>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203199" y="1371140"/>
            <a:ext cx="9757230" cy="2794611"/>
          </a:xfrm>
        </p:spPr>
        <p:txBody>
          <a:bodyPr/>
          <a:lstStyle/>
          <a:p>
            <a:r>
              <a:rPr lang="en-US" sz="3200" dirty="0"/>
              <a:t>Key Telemetry metrics to capture/report:</a:t>
            </a:r>
          </a:p>
          <a:p>
            <a:pPr marL="571500" indent="-571500">
              <a:buFont typeface="Arial" panose="020B0604020202020204" pitchFamily="34" charset="0"/>
              <a:buChar char="•"/>
            </a:pPr>
            <a:r>
              <a:rPr lang="en-US" sz="3200" dirty="0"/>
              <a:t>Feature Usage</a:t>
            </a:r>
          </a:p>
          <a:p>
            <a:pPr marL="571500" indent="-571500">
              <a:buFont typeface="Arial" panose="020B0604020202020204" pitchFamily="34" charset="0"/>
              <a:buChar char="•"/>
            </a:pPr>
            <a:r>
              <a:rPr lang="en-US" sz="3200" dirty="0"/>
              <a:t>System/Component Performance</a:t>
            </a:r>
          </a:p>
          <a:p>
            <a:pPr marL="571500" indent="-571500">
              <a:buFont typeface="Arial" panose="020B0604020202020204" pitchFamily="34" charset="0"/>
              <a:buChar char="•"/>
            </a:pPr>
            <a:r>
              <a:rPr lang="en-US" sz="3200" dirty="0"/>
              <a:t>System/Component Availability</a:t>
            </a:r>
          </a:p>
          <a:p>
            <a:pPr marL="571500" indent="-571500">
              <a:buFont typeface="Arial" panose="020B0604020202020204" pitchFamily="34" charset="0"/>
              <a:buChar char="•"/>
            </a:pPr>
            <a:r>
              <a:rPr lang="en-US" sz="3200" dirty="0"/>
              <a:t>Logs</a:t>
            </a:r>
          </a:p>
        </p:txBody>
      </p:sp>
      <p:sp>
        <p:nvSpPr>
          <p:cNvPr id="5" name="Text Placeholder 4"/>
          <p:cNvSpPr>
            <a:spLocks noGrp="1"/>
          </p:cNvSpPr>
          <p:nvPr>
            <p:ph type="body" sz="quarter" idx="10"/>
          </p:nvPr>
        </p:nvSpPr>
        <p:spPr>
          <a:xfrm>
            <a:off x="203199" y="425451"/>
            <a:ext cx="12233275" cy="794064"/>
          </a:xfrm>
        </p:spPr>
        <p:txBody>
          <a:bodyPr/>
          <a:lstStyle/>
          <a:p>
            <a:r>
              <a:rPr lang="en-US" dirty="0"/>
              <a:t>Mission #7: Add Telemetry to the System</a:t>
            </a:r>
          </a:p>
        </p:txBody>
      </p:sp>
    </p:spTree>
    <p:extLst>
      <p:ext uri="{BB962C8B-B14F-4D97-AF65-F5344CB8AC3E}">
        <p14:creationId xmlns:p14="http://schemas.microsoft.com/office/powerpoint/2010/main" val="796239993"/>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203199" y="1371140"/>
            <a:ext cx="9757230" cy="5287601"/>
          </a:xfrm>
        </p:spPr>
        <p:txBody>
          <a:bodyPr/>
          <a:lstStyle/>
          <a:p>
            <a:r>
              <a:rPr lang="en-US" b="1" dirty="0"/>
              <a:t>Where are We?</a:t>
            </a:r>
            <a:endParaRPr lang="en-US" dirty="0"/>
          </a:p>
          <a:p>
            <a:pPr marL="571500" indent="-571500">
              <a:buFont typeface="Arial" panose="020B0604020202020204" pitchFamily="34" charset="0"/>
              <a:buChar char="•"/>
            </a:pPr>
            <a:r>
              <a:rPr lang="en-US" sz="3200" dirty="0"/>
              <a:t>Full automation</a:t>
            </a:r>
          </a:p>
          <a:p>
            <a:pPr marL="571500" indent="-571500">
              <a:buFont typeface="Arial" panose="020B0604020202020204" pitchFamily="34" charset="0"/>
              <a:buChar char="•"/>
            </a:pPr>
            <a:r>
              <a:rPr lang="en-US" sz="3200" dirty="0"/>
              <a:t>Can release any time – multiple releases in one day!</a:t>
            </a:r>
          </a:p>
          <a:p>
            <a:pPr marL="571500" indent="-571500">
              <a:buFont typeface="Arial" panose="020B0604020202020204" pitchFamily="34" charset="0"/>
              <a:buChar char="•"/>
            </a:pPr>
            <a:r>
              <a:rPr lang="en-US" sz="3200" dirty="0"/>
              <a:t>Zero downtime – including database changes</a:t>
            </a:r>
          </a:p>
          <a:p>
            <a:pPr marL="571500" indent="-571500">
              <a:buFont typeface="Arial" panose="020B0604020202020204" pitchFamily="34" charset="0"/>
              <a:buChar char="•"/>
            </a:pPr>
            <a:r>
              <a:rPr lang="en-US" sz="3200" dirty="0"/>
              <a:t>We know which features are being used</a:t>
            </a:r>
          </a:p>
          <a:p>
            <a:endParaRPr lang="en-US" b="1" dirty="0"/>
          </a:p>
          <a:p>
            <a:r>
              <a:rPr lang="en-US" b="1" dirty="0"/>
              <a:t>What is Next?</a:t>
            </a:r>
            <a:endParaRPr lang="en-US" dirty="0"/>
          </a:p>
          <a:p>
            <a:pPr marL="571500" indent="-571500">
              <a:buFont typeface="Arial" panose="020B0604020202020204" pitchFamily="34" charset="0"/>
              <a:buChar char="•"/>
            </a:pPr>
            <a:r>
              <a:rPr lang="en-US" dirty="0"/>
              <a:t>Approvals are still a manual process</a:t>
            </a:r>
          </a:p>
          <a:p>
            <a:pPr marL="571500" indent="-571500">
              <a:buFont typeface="Arial" panose="020B0604020202020204" pitchFamily="34" charset="0"/>
              <a:buChar char="•"/>
            </a:pPr>
            <a:r>
              <a:rPr lang="en-US" dirty="0"/>
              <a:t>Add release gates that use telemetry</a:t>
            </a:r>
          </a:p>
        </p:txBody>
      </p:sp>
      <p:sp>
        <p:nvSpPr>
          <p:cNvPr id="5" name="Text Placeholder 4"/>
          <p:cNvSpPr>
            <a:spLocks noGrp="1"/>
          </p:cNvSpPr>
          <p:nvPr>
            <p:ph type="body" sz="quarter" idx="10"/>
          </p:nvPr>
        </p:nvSpPr>
        <p:spPr>
          <a:xfrm>
            <a:off x="203200" y="425451"/>
            <a:ext cx="9104086" cy="794064"/>
          </a:xfrm>
        </p:spPr>
        <p:txBody>
          <a:bodyPr/>
          <a:lstStyle/>
          <a:p>
            <a:r>
              <a:rPr lang="en-US" dirty="0"/>
              <a:t>Assessment</a:t>
            </a:r>
          </a:p>
        </p:txBody>
      </p:sp>
    </p:spTree>
    <p:extLst>
      <p:ext uri="{BB962C8B-B14F-4D97-AF65-F5344CB8AC3E}">
        <p14:creationId xmlns:p14="http://schemas.microsoft.com/office/powerpoint/2010/main" val="1319158433"/>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84DEB176-4882-49E3-B66B-AD4A1F5EA689}"/>
              </a:ext>
            </a:extLst>
          </p:cNvPr>
          <p:cNvSpPr/>
          <p:nvPr/>
        </p:nvSpPr>
        <p:spPr bwMode="auto">
          <a:xfrm>
            <a:off x="1" y="1202831"/>
            <a:ext cx="12436474" cy="5873335"/>
          </a:xfrm>
          <a:prstGeom prst="rect">
            <a:avLst/>
          </a:prstGeom>
          <a:solidFill>
            <a:schemeClr val="bg2">
              <a:lumMod val="10000"/>
            </a:schemeClr>
          </a:solidFill>
          <a:ln>
            <a:solidFill>
              <a:schemeClr val="bg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 name="Text Placeholder 4">
            <a:extLst>
              <a:ext uri="{FF2B5EF4-FFF2-40B4-BE49-F238E27FC236}">
                <a16:creationId xmlns:a16="http://schemas.microsoft.com/office/drawing/2014/main" id="{F099638B-7998-4FDE-AB38-440435B3042D}"/>
              </a:ext>
            </a:extLst>
          </p:cNvPr>
          <p:cNvSpPr>
            <a:spLocks noGrp="1"/>
          </p:cNvSpPr>
          <p:nvPr>
            <p:ph type="body" sz="quarter" idx="10"/>
          </p:nvPr>
        </p:nvSpPr>
        <p:spPr>
          <a:xfrm>
            <a:off x="203199" y="425451"/>
            <a:ext cx="12233275" cy="794064"/>
          </a:xfrm>
        </p:spPr>
        <p:txBody>
          <a:bodyPr/>
          <a:lstStyle/>
          <a:p>
            <a:r>
              <a:rPr lang="en-US" dirty="0"/>
              <a:t>Mission #8: Release Gates</a:t>
            </a:r>
          </a:p>
        </p:txBody>
      </p:sp>
      <p:sp>
        <p:nvSpPr>
          <p:cNvPr id="23" name="TextBox 22">
            <a:extLst>
              <a:ext uri="{FF2B5EF4-FFF2-40B4-BE49-F238E27FC236}">
                <a16:creationId xmlns:a16="http://schemas.microsoft.com/office/drawing/2014/main" id="{022403E0-314C-4D23-ADB5-0FFD4026510B}"/>
              </a:ext>
            </a:extLst>
          </p:cNvPr>
          <p:cNvSpPr txBox="1"/>
          <p:nvPr/>
        </p:nvSpPr>
        <p:spPr>
          <a:xfrm>
            <a:off x="9109363" y="4166109"/>
            <a:ext cx="184666" cy="400110"/>
          </a:xfrm>
          <a:prstGeom prst="rect">
            <a:avLst/>
          </a:prstGeom>
          <a:noFill/>
        </p:spPr>
        <p:txBody>
          <a:bodyPr wrap="none" rtlCol="0">
            <a:spAutoFit/>
          </a:bodyPr>
          <a:lstStyle/>
          <a:p>
            <a:endParaRPr lang="en-US" sz="2000" dirty="0" err="1"/>
          </a:p>
        </p:txBody>
      </p:sp>
      <p:pic>
        <p:nvPicPr>
          <p:cNvPr id="25" name="Picture 24" descr="OOM2017177_Xpirit_GDB_Slide_Releasegate.png">
            <a:extLst>
              <a:ext uri="{FF2B5EF4-FFF2-40B4-BE49-F238E27FC236}">
                <a16:creationId xmlns:a16="http://schemas.microsoft.com/office/drawing/2014/main" id="{E2504124-A878-449D-9ABD-CCA5BC7321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45511" y="3654550"/>
            <a:ext cx="2883408" cy="2804160"/>
          </a:xfrm>
          <a:prstGeom prst="rect">
            <a:avLst/>
          </a:prstGeom>
        </p:spPr>
      </p:pic>
    </p:spTree>
    <p:extLst>
      <p:ext uri="{BB962C8B-B14F-4D97-AF65-F5344CB8AC3E}">
        <p14:creationId xmlns:p14="http://schemas.microsoft.com/office/powerpoint/2010/main" val="12207357"/>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84DEB176-4882-49E3-B66B-AD4A1F5EA689}"/>
              </a:ext>
            </a:extLst>
          </p:cNvPr>
          <p:cNvSpPr/>
          <p:nvPr/>
        </p:nvSpPr>
        <p:spPr bwMode="auto">
          <a:xfrm>
            <a:off x="1" y="1202831"/>
            <a:ext cx="12436474" cy="5873335"/>
          </a:xfrm>
          <a:prstGeom prst="rect">
            <a:avLst/>
          </a:prstGeom>
          <a:solidFill>
            <a:schemeClr val="bg2">
              <a:lumMod val="10000"/>
            </a:schemeClr>
          </a:solidFill>
          <a:ln>
            <a:solidFill>
              <a:schemeClr val="bg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 name="Text Placeholder 4">
            <a:extLst>
              <a:ext uri="{FF2B5EF4-FFF2-40B4-BE49-F238E27FC236}">
                <a16:creationId xmlns:a16="http://schemas.microsoft.com/office/drawing/2014/main" id="{F099638B-7998-4FDE-AB38-440435B3042D}"/>
              </a:ext>
            </a:extLst>
          </p:cNvPr>
          <p:cNvSpPr>
            <a:spLocks noGrp="1"/>
          </p:cNvSpPr>
          <p:nvPr>
            <p:ph type="body" sz="quarter" idx="10"/>
          </p:nvPr>
        </p:nvSpPr>
        <p:spPr>
          <a:xfrm>
            <a:off x="203199" y="425451"/>
            <a:ext cx="12233275" cy="794064"/>
          </a:xfrm>
        </p:spPr>
        <p:txBody>
          <a:bodyPr/>
          <a:lstStyle/>
          <a:p>
            <a:r>
              <a:rPr lang="en-US" dirty="0"/>
              <a:t>Mission #8: Release Gates</a:t>
            </a:r>
          </a:p>
        </p:txBody>
      </p:sp>
      <p:sp>
        <p:nvSpPr>
          <p:cNvPr id="23" name="TextBox 22">
            <a:extLst>
              <a:ext uri="{FF2B5EF4-FFF2-40B4-BE49-F238E27FC236}">
                <a16:creationId xmlns:a16="http://schemas.microsoft.com/office/drawing/2014/main" id="{022403E0-314C-4D23-ADB5-0FFD4026510B}"/>
              </a:ext>
            </a:extLst>
          </p:cNvPr>
          <p:cNvSpPr txBox="1"/>
          <p:nvPr/>
        </p:nvSpPr>
        <p:spPr>
          <a:xfrm>
            <a:off x="9109363" y="4166109"/>
            <a:ext cx="184666" cy="400110"/>
          </a:xfrm>
          <a:prstGeom prst="rect">
            <a:avLst/>
          </a:prstGeom>
          <a:noFill/>
        </p:spPr>
        <p:txBody>
          <a:bodyPr wrap="none" rtlCol="0">
            <a:spAutoFit/>
          </a:bodyPr>
          <a:lstStyle/>
          <a:p>
            <a:endParaRPr lang="en-US" sz="2000" dirty="0" err="1"/>
          </a:p>
        </p:txBody>
      </p:sp>
      <p:pic>
        <p:nvPicPr>
          <p:cNvPr id="25" name="Picture 24" descr="OOM2017177_Xpirit_GDB_Slide_Releasegate.png">
            <a:extLst>
              <a:ext uri="{FF2B5EF4-FFF2-40B4-BE49-F238E27FC236}">
                <a16:creationId xmlns:a16="http://schemas.microsoft.com/office/drawing/2014/main" id="{E2504124-A878-449D-9ABD-CCA5BC7321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45511" y="3654550"/>
            <a:ext cx="2883408" cy="2804160"/>
          </a:xfrm>
          <a:prstGeom prst="rect">
            <a:avLst/>
          </a:prstGeom>
        </p:spPr>
      </p:pic>
      <p:pic>
        <p:nvPicPr>
          <p:cNvPr id="6" name="Picture 5" descr="OOM2017177_Xpirit_GDB_Slide_Releasegate_1.png">
            <a:extLst>
              <a:ext uri="{FF2B5EF4-FFF2-40B4-BE49-F238E27FC236}">
                <a16:creationId xmlns:a16="http://schemas.microsoft.com/office/drawing/2014/main" id="{786584F6-DB9B-48AA-9A4F-98EE4E7F48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63789" y="2322858"/>
            <a:ext cx="2974848" cy="2798064"/>
          </a:xfrm>
          <a:prstGeom prst="rect">
            <a:avLst/>
          </a:prstGeom>
        </p:spPr>
      </p:pic>
      <p:pic>
        <p:nvPicPr>
          <p:cNvPr id="7" name="Picture 6" descr="OOM2017177_Xpirit_GDB_Slide_Releasegate_4.png">
            <a:extLst>
              <a:ext uri="{FF2B5EF4-FFF2-40B4-BE49-F238E27FC236}">
                <a16:creationId xmlns:a16="http://schemas.microsoft.com/office/drawing/2014/main" id="{E3FFDD63-CD51-449E-81F4-8884ABC8856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12162" y="3512481"/>
            <a:ext cx="3255264" cy="2919984"/>
          </a:xfrm>
          <a:prstGeom prst="rect">
            <a:avLst/>
          </a:prstGeom>
        </p:spPr>
      </p:pic>
    </p:spTree>
    <p:extLst>
      <p:ext uri="{BB962C8B-B14F-4D97-AF65-F5344CB8AC3E}">
        <p14:creationId xmlns:p14="http://schemas.microsoft.com/office/powerpoint/2010/main" val="4260860469"/>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84DEB176-4882-49E3-B66B-AD4A1F5EA689}"/>
              </a:ext>
            </a:extLst>
          </p:cNvPr>
          <p:cNvSpPr/>
          <p:nvPr/>
        </p:nvSpPr>
        <p:spPr bwMode="auto">
          <a:xfrm>
            <a:off x="1" y="1202831"/>
            <a:ext cx="12436474" cy="5873335"/>
          </a:xfrm>
          <a:prstGeom prst="rect">
            <a:avLst/>
          </a:prstGeom>
          <a:solidFill>
            <a:schemeClr val="bg2">
              <a:lumMod val="10000"/>
            </a:schemeClr>
          </a:solidFill>
          <a:ln>
            <a:solidFill>
              <a:schemeClr val="bg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 name="Text Placeholder 4">
            <a:extLst>
              <a:ext uri="{FF2B5EF4-FFF2-40B4-BE49-F238E27FC236}">
                <a16:creationId xmlns:a16="http://schemas.microsoft.com/office/drawing/2014/main" id="{F099638B-7998-4FDE-AB38-440435B3042D}"/>
              </a:ext>
            </a:extLst>
          </p:cNvPr>
          <p:cNvSpPr>
            <a:spLocks noGrp="1"/>
          </p:cNvSpPr>
          <p:nvPr>
            <p:ph type="body" sz="quarter" idx="10"/>
          </p:nvPr>
        </p:nvSpPr>
        <p:spPr>
          <a:xfrm>
            <a:off x="203199" y="425451"/>
            <a:ext cx="12233275" cy="794064"/>
          </a:xfrm>
        </p:spPr>
        <p:txBody>
          <a:bodyPr/>
          <a:lstStyle/>
          <a:p>
            <a:r>
              <a:rPr lang="en-US" dirty="0"/>
              <a:t>Mission #8: Release Gates</a:t>
            </a:r>
          </a:p>
        </p:txBody>
      </p:sp>
      <p:sp>
        <p:nvSpPr>
          <p:cNvPr id="23" name="TextBox 22">
            <a:extLst>
              <a:ext uri="{FF2B5EF4-FFF2-40B4-BE49-F238E27FC236}">
                <a16:creationId xmlns:a16="http://schemas.microsoft.com/office/drawing/2014/main" id="{022403E0-314C-4D23-ADB5-0FFD4026510B}"/>
              </a:ext>
            </a:extLst>
          </p:cNvPr>
          <p:cNvSpPr txBox="1"/>
          <p:nvPr/>
        </p:nvSpPr>
        <p:spPr>
          <a:xfrm>
            <a:off x="9109363" y="4166109"/>
            <a:ext cx="184666" cy="400110"/>
          </a:xfrm>
          <a:prstGeom prst="rect">
            <a:avLst/>
          </a:prstGeom>
          <a:noFill/>
        </p:spPr>
        <p:txBody>
          <a:bodyPr wrap="none" rtlCol="0">
            <a:spAutoFit/>
          </a:bodyPr>
          <a:lstStyle/>
          <a:p>
            <a:endParaRPr lang="en-US" sz="2000" dirty="0" err="1"/>
          </a:p>
        </p:txBody>
      </p:sp>
      <p:pic>
        <p:nvPicPr>
          <p:cNvPr id="25" name="Picture 24" descr="OOM2017177_Xpirit_GDB_Slide_Releasegate.png">
            <a:extLst>
              <a:ext uri="{FF2B5EF4-FFF2-40B4-BE49-F238E27FC236}">
                <a16:creationId xmlns:a16="http://schemas.microsoft.com/office/drawing/2014/main" id="{E2504124-A878-449D-9ABD-CCA5BC7321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45511" y="3654550"/>
            <a:ext cx="2883408" cy="2804160"/>
          </a:xfrm>
          <a:prstGeom prst="rect">
            <a:avLst/>
          </a:prstGeom>
        </p:spPr>
      </p:pic>
      <p:pic>
        <p:nvPicPr>
          <p:cNvPr id="6" name="Picture 5" descr="OOM2017177_Xpirit_GDB_Slide_Releasegate_1.png">
            <a:extLst>
              <a:ext uri="{FF2B5EF4-FFF2-40B4-BE49-F238E27FC236}">
                <a16:creationId xmlns:a16="http://schemas.microsoft.com/office/drawing/2014/main" id="{786584F6-DB9B-48AA-9A4F-98EE4E7F48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63789" y="2322858"/>
            <a:ext cx="2974848" cy="2798064"/>
          </a:xfrm>
          <a:prstGeom prst="rect">
            <a:avLst/>
          </a:prstGeom>
        </p:spPr>
      </p:pic>
      <p:pic>
        <p:nvPicPr>
          <p:cNvPr id="7" name="Picture 6" descr="OOM2017177_Xpirit_GDB_Slide_Releasegate_4.png">
            <a:extLst>
              <a:ext uri="{FF2B5EF4-FFF2-40B4-BE49-F238E27FC236}">
                <a16:creationId xmlns:a16="http://schemas.microsoft.com/office/drawing/2014/main" id="{E3FFDD63-CD51-449E-81F4-8884ABC8856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12162" y="3512481"/>
            <a:ext cx="3255264" cy="2919984"/>
          </a:xfrm>
          <a:prstGeom prst="rect">
            <a:avLst/>
          </a:prstGeom>
        </p:spPr>
      </p:pic>
      <p:pic>
        <p:nvPicPr>
          <p:cNvPr id="8" name="Picture 7" descr="OOM2017177_Xpirit_GDB_Slide_Releasegate_2.png">
            <a:extLst>
              <a:ext uri="{FF2B5EF4-FFF2-40B4-BE49-F238E27FC236}">
                <a16:creationId xmlns:a16="http://schemas.microsoft.com/office/drawing/2014/main" id="{7DC9614A-C1B4-4425-8A87-7380220728C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39773" y="700230"/>
            <a:ext cx="3560064" cy="2798064"/>
          </a:xfrm>
          <a:prstGeom prst="rect">
            <a:avLst/>
          </a:prstGeom>
        </p:spPr>
      </p:pic>
      <p:pic>
        <p:nvPicPr>
          <p:cNvPr id="9" name="Picture 8" descr="OOM2017177_Xpirit_GDB_Slide_Releasegate_4.png">
            <a:extLst>
              <a:ext uri="{FF2B5EF4-FFF2-40B4-BE49-F238E27FC236}">
                <a16:creationId xmlns:a16="http://schemas.microsoft.com/office/drawing/2014/main" id="{5B4E567B-CF64-427B-A8D1-8AAA4168702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29773" y="1926777"/>
            <a:ext cx="3255264" cy="2919984"/>
          </a:xfrm>
          <a:prstGeom prst="rect">
            <a:avLst/>
          </a:prstGeom>
        </p:spPr>
      </p:pic>
    </p:spTree>
    <p:extLst>
      <p:ext uri="{BB962C8B-B14F-4D97-AF65-F5344CB8AC3E}">
        <p14:creationId xmlns:p14="http://schemas.microsoft.com/office/powerpoint/2010/main" val="2338036961"/>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84DEB176-4882-49E3-B66B-AD4A1F5EA689}"/>
              </a:ext>
            </a:extLst>
          </p:cNvPr>
          <p:cNvSpPr/>
          <p:nvPr/>
        </p:nvSpPr>
        <p:spPr bwMode="auto">
          <a:xfrm>
            <a:off x="1" y="1202831"/>
            <a:ext cx="12436474" cy="5873335"/>
          </a:xfrm>
          <a:prstGeom prst="rect">
            <a:avLst/>
          </a:prstGeom>
          <a:solidFill>
            <a:schemeClr val="bg2">
              <a:lumMod val="10000"/>
            </a:schemeClr>
          </a:solidFill>
          <a:ln>
            <a:solidFill>
              <a:schemeClr val="bg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 name="Text Placeholder 4">
            <a:extLst>
              <a:ext uri="{FF2B5EF4-FFF2-40B4-BE49-F238E27FC236}">
                <a16:creationId xmlns:a16="http://schemas.microsoft.com/office/drawing/2014/main" id="{F099638B-7998-4FDE-AB38-440435B3042D}"/>
              </a:ext>
            </a:extLst>
          </p:cNvPr>
          <p:cNvSpPr>
            <a:spLocks noGrp="1"/>
          </p:cNvSpPr>
          <p:nvPr>
            <p:ph type="body" sz="quarter" idx="10"/>
          </p:nvPr>
        </p:nvSpPr>
        <p:spPr>
          <a:xfrm>
            <a:off x="203199" y="425451"/>
            <a:ext cx="12233275" cy="794064"/>
          </a:xfrm>
        </p:spPr>
        <p:txBody>
          <a:bodyPr/>
          <a:lstStyle/>
          <a:p>
            <a:r>
              <a:rPr lang="en-US" dirty="0"/>
              <a:t>Mission #8: Release Gates</a:t>
            </a:r>
          </a:p>
        </p:txBody>
      </p:sp>
      <p:sp>
        <p:nvSpPr>
          <p:cNvPr id="23" name="TextBox 22">
            <a:extLst>
              <a:ext uri="{FF2B5EF4-FFF2-40B4-BE49-F238E27FC236}">
                <a16:creationId xmlns:a16="http://schemas.microsoft.com/office/drawing/2014/main" id="{022403E0-314C-4D23-ADB5-0FFD4026510B}"/>
              </a:ext>
            </a:extLst>
          </p:cNvPr>
          <p:cNvSpPr txBox="1"/>
          <p:nvPr/>
        </p:nvSpPr>
        <p:spPr>
          <a:xfrm>
            <a:off x="9109363" y="4166109"/>
            <a:ext cx="184666" cy="400110"/>
          </a:xfrm>
          <a:prstGeom prst="rect">
            <a:avLst/>
          </a:prstGeom>
          <a:noFill/>
        </p:spPr>
        <p:txBody>
          <a:bodyPr wrap="none" rtlCol="0">
            <a:spAutoFit/>
          </a:bodyPr>
          <a:lstStyle/>
          <a:p>
            <a:endParaRPr lang="en-US" sz="2000" dirty="0" err="1"/>
          </a:p>
        </p:txBody>
      </p:sp>
      <p:sp>
        <p:nvSpPr>
          <p:cNvPr id="6" name="Rectangle 5">
            <a:extLst>
              <a:ext uri="{FF2B5EF4-FFF2-40B4-BE49-F238E27FC236}">
                <a16:creationId xmlns:a16="http://schemas.microsoft.com/office/drawing/2014/main" id="{FE2D8E87-D6F0-41B8-83A0-BB02AB7551F8}"/>
              </a:ext>
            </a:extLst>
          </p:cNvPr>
          <p:cNvSpPr/>
          <p:nvPr/>
        </p:nvSpPr>
        <p:spPr>
          <a:xfrm>
            <a:off x="1994005" y="2848520"/>
            <a:ext cx="2293009" cy="2634046"/>
          </a:xfrm>
          <a:prstGeom prst="rect">
            <a:avLst/>
          </a:prstGeom>
          <a:solidFill>
            <a:schemeClr val="bg2"/>
          </a:solid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ctr"/>
          <a:lstStyle/>
          <a:p>
            <a:pPr algn="ctr">
              <a:spcBef>
                <a:spcPts val="600"/>
              </a:spcBef>
            </a:pPr>
            <a:endParaRPr lang="en-US" sz="2000" dirty="0">
              <a:solidFill>
                <a:schemeClr val="bg1"/>
              </a:solidFill>
            </a:endParaRPr>
          </a:p>
        </p:txBody>
      </p:sp>
      <p:sp>
        <p:nvSpPr>
          <p:cNvPr id="7" name="Rectangle 6">
            <a:extLst>
              <a:ext uri="{FF2B5EF4-FFF2-40B4-BE49-F238E27FC236}">
                <a16:creationId xmlns:a16="http://schemas.microsoft.com/office/drawing/2014/main" id="{64A1EF61-AE6D-4E22-B9FE-F68386A7D680}"/>
              </a:ext>
            </a:extLst>
          </p:cNvPr>
          <p:cNvSpPr/>
          <p:nvPr/>
        </p:nvSpPr>
        <p:spPr>
          <a:xfrm>
            <a:off x="4290806" y="2848521"/>
            <a:ext cx="5761486" cy="2632235"/>
          </a:xfrm>
          <a:prstGeom prst="rect">
            <a:avLst/>
          </a:prstGeom>
          <a:solidFill>
            <a:schemeClr val="accent2">
              <a:lumMod val="20000"/>
              <a:lumOff val="80000"/>
            </a:schemeClr>
          </a:solid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ctr"/>
          <a:lstStyle/>
          <a:p>
            <a:pPr algn="ctr">
              <a:spcBef>
                <a:spcPts val="600"/>
              </a:spcBef>
            </a:pPr>
            <a:endParaRPr lang="en-US" sz="2000" dirty="0">
              <a:solidFill>
                <a:schemeClr val="bg1"/>
              </a:solidFill>
            </a:endParaRPr>
          </a:p>
        </p:txBody>
      </p:sp>
      <p:sp>
        <p:nvSpPr>
          <p:cNvPr id="8" name="Text Placeholder 16">
            <a:extLst>
              <a:ext uri="{FF2B5EF4-FFF2-40B4-BE49-F238E27FC236}">
                <a16:creationId xmlns:a16="http://schemas.microsoft.com/office/drawing/2014/main" id="{7DC329C9-F471-46BF-A3BF-7FA8F34846F0}"/>
              </a:ext>
            </a:extLst>
          </p:cNvPr>
          <p:cNvSpPr txBox="1">
            <a:spLocks/>
          </p:cNvSpPr>
          <p:nvPr/>
        </p:nvSpPr>
        <p:spPr>
          <a:xfrm>
            <a:off x="3524399" y="2848524"/>
            <a:ext cx="758590" cy="643650"/>
          </a:xfrm>
          <a:prstGeom prst="rect">
            <a:avLst/>
          </a:prstGeom>
          <a:solidFill>
            <a:srgbClr val="00B050"/>
          </a:solidFill>
        </p:spPr>
        <p:txBody>
          <a:bodyPr anchor="ctr"/>
          <a:lstStyle>
            <a:lvl1pPr marL="117452" indent="-117452" algn="l" defTabSz="586003" rtl="0" eaLnBrk="1" latinLnBrk="0" hangingPunct="1">
              <a:spcBef>
                <a:spcPts val="1800"/>
              </a:spcBef>
              <a:buClrTx/>
              <a:buSzPct val="100000"/>
              <a:buFont typeface="Myriad Pro" panose="020B0503030403020204" pitchFamily="34" charset="0"/>
              <a:buChar char=" "/>
              <a:defRPr sz="2400" b="0" i="0" kern="1200">
                <a:solidFill>
                  <a:schemeClr val="accent1"/>
                </a:solidFill>
                <a:latin typeface="+mn-lt"/>
                <a:ea typeface="Montserrat Light" charset="0"/>
                <a:cs typeface="Montserrat Light" charset="0"/>
              </a:defRPr>
            </a:lvl1pPr>
            <a:lvl2pPr marL="586003" indent="-288930" algn="l" defTabSz="586003" rtl="0" eaLnBrk="1" latinLnBrk="0" hangingPunct="1">
              <a:spcBef>
                <a:spcPts val="600"/>
              </a:spcBef>
              <a:buClrTx/>
              <a:buSzPct val="100000"/>
              <a:buFont typeface="Lucida Grande"/>
              <a:buChar char="-"/>
              <a:defRPr sz="2400" b="0" i="0" kern="1200">
                <a:solidFill>
                  <a:schemeClr val="accent1"/>
                </a:solidFill>
                <a:latin typeface="Montserrat Light" charset="0"/>
                <a:ea typeface="Montserrat Light" charset="0"/>
                <a:cs typeface="Montserrat Light" charset="0"/>
              </a:defRPr>
            </a:lvl2pPr>
            <a:lvl3pPr marL="883074" indent="-286898" algn="l" defTabSz="586003" rtl="0" eaLnBrk="1" latinLnBrk="0" hangingPunct="1">
              <a:spcBef>
                <a:spcPts val="600"/>
              </a:spcBef>
              <a:buClrTx/>
              <a:buSzPct val="100000"/>
              <a:buFont typeface="Lucida Grande"/>
              <a:buChar char="•"/>
              <a:defRPr sz="2400" b="0" i="0" kern="1200">
                <a:solidFill>
                  <a:schemeClr val="accent1"/>
                </a:solidFill>
                <a:latin typeface="Montserrat Light" charset="0"/>
                <a:ea typeface="Montserrat Light" charset="0"/>
                <a:cs typeface="Montserrat Light" charset="0"/>
              </a:defRPr>
            </a:lvl3pPr>
            <a:lvl4pPr marL="1096724" indent="-213648" algn="l" defTabSz="586003" rtl="0" eaLnBrk="1" latinLnBrk="0" hangingPunct="1">
              <a:spcBef>
                <a:spcPts val="600"/>
              </a:spcBef>
              <a:buClrTx/>
              <a:buSzPct val="100000"/>
              <a:buFont typeface="Wingdings" panose="05000000000000000000" pitchFamily="2" charset="2"/>
              <a:buChar char="§"/>
              <a:defRPr sz="2400" b="0" i="0" kern="1200" baseline="0">
                <a:solidFill>
                  <a:schemeClr val="accent1"/>
                </a:solidFill>
                <a:latin typeface="Montserrat Light" charset="0"/>
                <a:ea typeface="Montserrat Light" charset="0"/>
                <a:cs typeface="Montserrat Light" charset="0"/>
              </a:defRPr>
            </a:lvl4pPr>
            <a:lvl5pPr marL="1395829" indent="-299107" algn="l" defTabSz="586003" rtl="0" eaLnBrk="1" latinLnBrk="0" hangingPunct="1">
              <a:spcBef>
                <a:spcPts val="600"/>
              </a:spcBef>
              <a:buClrTx/>
              <a:buSzPct val="100000"/>
              <a:buFont typeface="Myriad Pro Light" panose="020B0403030403020204" pitchFamily="34" charset="0"/>
              <a:buChar char="-"/>
              <a:tabLst/>
              <a:defRPr sz="2400" b="0" i="0" kern="1200" baseline="0">
                <a:solidFill>
                  <a:schemeClr val="accent1"/>
                </a:solidFill>
                <a:latin typeface="Montserrat Light" charset="0"/>
                <a:ea typeface="Montserrat Light" charset="0"/>
                <a:cs typeface="Montserrat Light" charset="0"/>
              </a:defRPr>
            </a:lvl5pPr>
            <a:lvl6pPr marL="1609476" indent="-215680" algn="l" defTabSz="586003" rtl="0" eaLnBrk="1" latinLnBrk="0" hangingPunct="1">
              <a:spcBef>
                <a:spcPts val="448"/>
              </a:spcBef>
              <a:buClr>
                <a:schemeClr val="bg1">
                  <a:lumMod val="85000"/>
                </a:schemeClr>
              </a:buClr>
              <a:buSzPct val="70000"/>
              <a:buFont typeface="Lucida Grande"/>
              <a:buChar char="•"/>
              <a:defRPr sz="1467" b="0" i="0" kern="1200">
                <a:solidFill>
                  <a:schemeClr val="bg1">
                    <a:lumMod val="50000"/>
                  </a:schemeClr>
                </a:solidFill>
                <a:latin typeface="Myriad Pro Light"/>
                <a:ea typeface="+mn-ea"/>
                <a:cs typeface="Arial"/>
              </a:defRPr>
            </a:lvl6pPr>
            <a:lvl7pPr marL="3809023" indent="-293002" algn="l" defTabSz="586003" rtl="0" eaLnBrk="1" latinLnBrk="0" hangingPunct="1">
              <a:spcBef>
                <a:spcPct val="20000"/>
              </a:spcBef>
              <a:buFont typeface="Arial"/>
              <a:buChar char="•"/>
              <a:defRPr sz="2532" kern="1200">
                <a:solidFill>
                  <a:schemeClr val="tx1"/>
                </a:solidFill>
                <a:latin typeface="+mn-lt"/>
                <a:ea typeface="+mn-ea"/>
                <a:cs typeface="+mn-cs"/>
              </a:defRPr>
            </a:lvl7pPr>
            <a:lvl8pPr marL="4395027" indent="-293002" algn="l" defTabSz="586003" rtl="0" eaLnBrk="1" latinLnBrk="0" hangingPunct="1">
              <a:spcBef>
                <a:spcPct val="20000"/>
              </a:spcBef>
              <a:buFont typeface="Arial"/>
              <a:buChar char="•"/>
              <a:defRPr sz="2532" kern="1200">
                <a:solidFill>
                  <a:schemeClr val="tx1"/>
                </a:solidFill>
                <a:latin typeface="+mn-lt"/>
                <a:ea typeface="+mn-ea"/>
                <a:cs typeface="+mn-cs"/>
              </a:defRPr>
            </a:lvl8pPr>
            <a:lvl9pPr marL="4981028" indent="-293002" algn="l" defTabSz="586003" rtl="0" eaLnBrk="1" latinLnBrk="0" hangingPunct="1">
              <a:spcBef>
                <a:spcPct val="20000"/>
              </a:spcBef>
              <a:buFont typeface="Arial"/>
              <a:buChar char="•"/>
              <a:defRPr sz="2532" kern="1200">
                <a:solidFill>
                  <a:schemeClr val="tx1"/>
                </a:solidFill>
                <a:latin typeface="+mn-lt"/>
                <a:ea typeface="+mn-ea"/>
                <a:cs typeface="+mn-cs"/>
              </a:defRPr>
            </a:lvl9pPr>
          </a:lstStyle>
          <a:p>
            <a:pPr marL="0" indent="0" algn="ctr">
              <a:lnSpc>
                <a:spcPct val="110000"/>
              </a:lnSpc>
            </a:pPr>
            <a:r>
              <a:rPr lang="en-US" sz="1600" dirty="0">
                <a:solidFill>
                  <a:srgbClr val="000000"/>
                </a:solidFill>
                <a:latin typeface="HeronSansCond Regular"/>
                <a:cs typeface="HeronSansCond Regular"/>
              </a:rPr>
              <a:t>PASS</a:t>
            </a:r>
          </a:p>
        </p:txBody>
      </p:sp>
      <p:sp>
        <p:nvSpPr>
          <p:cNvPr id="9" name="Text Placeholder 16">
            <a:extLst>
              <a:ext uri="{FF2B5EF4-FFF2-40B4-BE49-F238E27FC236}">
                <a16:creationId xmlns:a16="http://schemas.microsoft.com/office/drawing/2014/main" id="{7D65A277-63A6-46E5-8EC0-AC8C9F3CCFEC}"/>
              </a:ext>
            </a:extLst>
          </p:cNvPr>
          <p:cNvSpPr txBox="1">
            <a:spLocks/>
          </p:cNvSpPr>
          <p:nvPr/>
        </p:nvSpPr>
        <p:spPr>
          <a:xfrm>
            <a:off x="5832929" y="2848524"/>
            <a:ext cx="758590" cy="643650"/>
          </a:xfrm>
          <a:prstGeom prst="rect">
            <a:avLst/>
          </a:prstGeom>
          <a:solidFill>
            <a:srgbClr val="00B050"/>
          </a:solidFill>
        </p:spPr>
        <p:txBody>
          <a:bodyPr anchor="ctr"/>
          <a:lstStyle>
            <a:lvl1pPr marL="117452" indent="-117452" algn="l" defTabSz="586003" rtl="0" eaLnBrk="1" latinLnBrk="0" hangingPunct="1">
              <a:spcBef>
                <a:spcPts val="1800"/>
              </a:spcBef>
              <a:buClrTx/>
              <a:buSzPct val="100000"/>
              <a:buFont typeface="Myriad Pro" panose="020B0503030403020204" pitchFamily="34" charset="0"/>
              <a:buChar char=" "/>
              <a:defRPr sz="2400" b="0" i="0" kern="1200">
                <a:solidFill>
                  <a:schemeClr val="accent1"/>
                </a:solidFill>
                <a:latin typeface="+mn-lt"/>
                <a:ea typeface="Montserrat Light" charset="0"/>
                <a:cs typeface="Montserrat Light" charset="0"/>
              </a:defRPr>
            </a:lvl1pPr>
            <a:lvl2pPr marL="586003" indent="-288930" algn="l" defTabSz="586003" rtl="0" eaLnBrk="1" latinLnBrk="0" hangingPunct="1">
              <a:spcBef>
                <a:spcPts val="600"/>
              </a:spcBef>
              <a:buClrTx/>
              <a:buSzPct val="100000"/>
              <a:buFont typeface="Lucida Grande"/>
              <a:buChar char="-"/>
              <a:defRPr sz="2400" b="0" i="0" kern="1200">
                <a:solidFill>
                  <a:schemeClr val="accent1"/>
                </a:solidFill>
                <a:latin typeface="Montserrat Light" charset="0"/>
                <a:ea typeface="Montserrat Light" charset="0"/>
                <a:cs typeface="Montserrat Light" charset="0"/>
              </a:defRPr>
            </a:lvl2pPr>
            <a:lvl3pPr marL="883074" indent="-286898" algn="l" defTabSz="586003" rtl="0" eaLnBrk="1" latinLnBrk="0" hangingPunct="1">
              <a:spcBef>
                <a:spcPts val="600"/>
              </a:spcBef>
              <a:buClrTx/>
              <a:buSzPct val="100000"/>
              <a:buFont typeface="Lucida Grande"/>
              <a:buChar char="•"/>
              <a:defRPr sz="2400" b="0" i="0" kern="1200">
                <a:solidFill>
                  <a:schemeClr val="accent1"/>
                </a:solidFill>
                <a:latin typeface="Montserrat Light" charset="0"/>
                <a:ea typeface="Montserrat Light" charset="0"/>
                <a:cs typeface="Montserrat Light" charset="0"/>
              </a:defRPr>
            </a:lvl3pPr>
            <a:lvl4pPr marL="1096724" indent="-213648" algn="l" defTabSz="586003" rtl="0" eaLnBrk="1" latinLnBrk="0" hangingPunct="1">
              <a:spcBef>
                <a:spcPts val="600"/>
              </a:spcBef>
              <a:buClrTx/>
              <a:buSzPct val="100000"/>
              <a:buFont typeface="Wingdings" panose="05000000000000000000" pitchFamily="2" charset="2"/>
              <a:buChar char="§"/>
              <a:defRPr sz="2400" b="0" i="0" kern="1200" baseline="0">
                <a:solidFill>
                  <a:schemeClr val="accent1"/>
                </a:solidFill>
                <a:latin typeface="Montserrat Light" charset="0"/>
                <a:ea typeface="Montserrat Light" charset="0"/>
                <a:cs typeface="Montserrat Light" charset="0"/>
              </a:defRPr>
            </a:lvl4pPr>
            <a:lvl5pPr marL="1395829" indent="-299107" algn="l" defTabSz="586003" rtl="0" eaLnBrk="1" latinLnBrk="0" hangingPunct="1">
              <a:spcBef>
                <a:spcPts val="600"/>
              </a:spcBef>
              <a:buClrTx/>
              <a:buSzPct val="100000"/>
              <a:buFont typeface="Myriad Pro Light" panose="020B0403030403020204" pitchFamily="34" charset="0"/>
              <a:buChar char="-"/>
              <a:tabLst/>
              <a:defRPr sz="2400" b="0" i="0" kern="1200" baseline="0">
                <a:solidFill>
                  <a:schemeClr val="accent1"/>
                </a:solidFill>
                <a:latin typeface="Montserrat Light" charset="0"/>
                <a:ea typeface="Montserrat Light" charset="0"/>
                <a:cs typeface="Montserrat Light" charset="0"/>
              </a:defRPr>
            </a:lvl5pPr>
            <a:lvl6pPr marL="1609476" indent="-215680" algn="l" defTabSz="586003" rtl="0" eaLnBrk="1" latinLnBrk="0" hangingPunct="1">
              <a:spcBef>
                <a:spcPts val="448"/>
              </a:spcBef>
              <a:buClr>
                <a:schemeClr val="bg1">
                  <a:lumMod val="85000"/>
                </a:schemeClr>
              </a:buClr>
              <a:buSzPct val="70000"/>
              <a:buFont typeface="Lucida Grande"/>
              <a:buChar char="•"/>
              <a:defRPr sz="1467" b="0" i="0" kern="1200">
                <a:solidFill>
                  <a:schemeClr val="bg1">
                    <a:lumMod val="50000"/>
                  </a:schemeClr>
                </a:solidFill>
                <a:latin typeface="Myriad Pro Light"/>
                <a:ea typeface="+mn-ea"/>
                <a:cs typeface="Arial"/>
              </a:defRPr>
            </a:lvl6pPr>
            <a:lvl7pPr marL="3809023" indent="-293002" algn="l" defTabSz="586003" rtl="0" eaLnBrk="1" latinLnBrk="0" hangingPunct="1">
              <a:spcBef>
                <a:spcPct val="20000"/>
              </a:spcBef>
              <a:buFont typeface="Arial"/>
              <a:buChar char="•"/>
              <a:defRPr sz="2532" kern="1200">
                <a:solidFill>
                  <a:schemeClr val="tx1"/>
                </a:solidFill>
                <a:latin typeface="+mn-lt"/>
                <a:ea typeface="+mn-ea"/>
                <a:cs typeface="+mn-cs"/>
              </a:defRPr>
            </a:lvl7pPr>
            <a:lvl8pPr marL="4395027" indent="-293002" algn="l" defTabSz="586003" rtl="0" eaLnBrk="1" latinLnBrk="0" hangingPunct="1">
              <a:spcBef>
                <a:spcPct val="20000"/>
              </a:spcBef>
              <a:buFont typeface="Arial"/>
              <a:buChar char="•"/>
              <a:defRPr sz="2532" kern="1200">
                <a:solidFill>
                  <a:schemeClr val="tx1"/>
                </a:solidFill>
                <a:latin typeface="+mn-lt"/>
                <a:ea typeface="+mn-ea"/>
                <a:cs typeface="+mn-cs"/>
              </a:defRPr>
            </a:lvl8pPr>
            <a:lvl9pPr marL="4981028" indent="-293002" algn="l" defTabSz="586003" rtl="0" eaLnBrk="1" latinLnBrk="0" hangingPunct="1">
              <a:spcBef>
                <a:spcPct val="20000"/>
              </a:spcBef>
              <a:buFont typeface="Arial"/>
              <a:buChar char="•"/>
              <a:defRPr sz="2532" kern="1200">
                <a:solidFill>
                  <a:schemeClr val="tx1"/>
                </a:solidFill>
                <a:latin typeface="+mn-lt"/>
                <a:ea typeface="+mn-ea"/>
                <a:cs typeface="+mn-cs"/>
              </a:defRPr>
            </a:lvl9pPr>
          </a:lstStyle>
          <a:p>
            <a:pPr marL="0" indent="0" algn="ctr">
              <a:lnSpc>
                <a:spcPct val="110000"/>
              </a:lnSpc>
            </a:pPr>
            <a:r>
              <a:rPr lang="en-US" sz="1600" dirty="0">
                <a:solidFill>
                  <a:srgbClr val="000000"/>
                </a:solidFill>
                <a:latin typeface="HeronSansCond Regular"/>
                <a:cs typeface="HeronSansCond Regular"/>
              </a:rPr>
              <a:t>PASS</a:t>
            </a:r>
          </a:p>
        </p:txBody>
      </p:sp>
      <p:sp>
        <p:nvSpPr>
          <p:cNvPr id="10" name="Text Placeholder 16">
            <a:extLst>
              <a:ext uri="{FF2B5EF4-FFF2-40B4-BE49-F238E27FC236}">
                <a16:creationId xmlns:a16="http://schemas.microsoft.com/office/drawing/2014/main" id="{9AA2C756-2E1E-4766-95E1-3BBCE0E550D7}"/>
              </a:ext>
            </a:extLst>
          </p:cNvPr>
          <p:cNvSpPr txBox="1">
            <a:spLocks/>
          </p:cNvSpPr>
          <p:nvPr/>
        </p:nvSpPr>
        <p:spPr>
          <a:xfrm>
            <a:off x="1999750" y="3795604"/>
            <a:ext cx="758590" cy="643650"/>
          </a:xfrm>
          <a:prstGeom prst="rect">
            <a:avLst/>
          </a:prstGeom>
          <a:solidFill>
            <a:srgbClr val="00B050"/>
          </a:solidFill>
        </p:spPr>
        <p:txBody>
          <a:bodyPr anchor="ctr"/>
          <a:lstStyle>
            <a:lvl1pPr marL="117452" indent="-117452" algn="l" defTabSz="586003" rtl="0" eaLnBrk="1" latinLnBrk="0" hangingPunct="1">
              <a:spcBef>
                <a:spcPts val="1800"/>
              </a:spcBef>
              <a:buClrTx/>
              <a:buSzPct val="100000"/>
              <a:buFont typeface="Myriad Pro" panose="020B0503030403020204" pitchFamily="34" charset="0"/>
              <a:buChar char=" "/>
              <a:defRPr sz="2400" b="0" i="0" kern="1200">
                <a:solidFill>
                  <a:schemeClr val="accent1"/>
                </a:solidFill>
                <a:latin typeface="+mn-lt"/>
                <a:ea typeface="Montserrat Light" charset="0"/>
                <a:cs typeface="Montserrat Light" charset="0"/>
              </a:defRPr>
            </a:lvl1pPr>
            <a:lvl2pPr marL="586003" indent="-288930" algn="l" defTabSz="586003" rtl="0" eaLnBrk="1" latinLnBrk="0" hangingPunct="1">
              <a:spcBef>
                <a:spcPts val="600"/>
              </a:spcBef>
              <a:buClrTx/>
              <a:buSzPct val="100000"/>
              <a:buFont typeface="Lucida Grande"/>
              <a:buChar char="-"/>
              <a:defRPr sz="2400" b="0" i="0" kern="1200">
                <a:solidFill>
                  <a:schemeClr val="accent1"/>
                </a:solidFill>
                <a:latin typeface="Montserrat Light" charset="0"/>
                <a:ea typeface="Montserrat Light" charset="0"/>
                <a:cs typeface="Montserrat Light" charset="0"/>
              </a:defRPr>
            </a:lvl2pPr>
            <a:lvl3pPr marL="883074" indent="-286898" algn="l" defTabSz="586003" rtl="0" eaLnBrk="1" latinLnBrk="0" hangingPunct="1">
              <a:spcBef>
                <a:spcPts val="600"/>
              </a:spcBef>
              <a:buClrTx/>
              <a:buSzPct val="100000"/>
              <a:buFont typeface="Lucida Grande"/>
              <a:buChar char="•"/>
              <a:defRPr sz="2400" b="0" i="0" kern="1200">
                <a:solidFill>
                  <a:schemeClr val="accent1"/>
                </a:solidFill>
                <a:latin typeface="Montserrat Light" charset="0"/>
                <a:ea typeface="Montserrat Light" charset="0"/>
                <a:cs typeface="Montserrat Light" charset="0"/>
              </a:defRPr>
            </a:lvl3pPr>
            <a:lvl4pPr marL="1096724" indent="-213648" algn="l" defTabSz="586003" rtl="0" eaLnBrk="1" latinLnBrk="0" hangingPunct="1">
              <a:spcBef>
                <a:spcPts val="600"/>
              </a:spcBef>
              <a:buClrTx/>
              <a:buSzPct val="100000"/>
              <a:buFont typeface="Wingdings" panose="05000000000000000000" pitchFamily="2" charset="2"/>
              <a:buChar char="§"/>
              <a:defRPr sz="2400" b="0" i="0" kern="1200" baseline="0">
                <a:solidFill>
                  <a:schemeClr val="accent1"/>
                </a:solidFill>
                <a:latin typeface="Montserrat Light" charset="0"/>
                <a:ea typeface="Montserrat Light" charset="0"/>
                <a:cs typeface="Montserrat Light" charset="0"/>
              </a:defRPr>
            </a:lvl4pPr>
            <a:lvl5pPr marL="1395829" indent="-299107" algn="l" defTabSz="586003" rtl="0" eaLnBrk="1" latinLnBrk="0" hangingPunct="1">
              <a:spcBef>
                <a:spcPts val="600"/>
              </a:spcBef>
              <a:buClrTx/>
              <a:buSzPct val="100000"/>
              <a:buFont typeface="Myriad Pro Light" panose="020B0403030403020204" pitchFamily="34" charset="0"/>
              <a:buChar char="-"/>
              <a:tabLst/>
              <a:defRPr sz="2400" b="0" i="0" kern="1200" baseline="0">
                <a:solidFill>
                  <a:schemeClr val="accent1"/>
                </a:solidFill>
                <a:latin typeface="Montserrat Light" charset="0"/>
                <a:ea typeface="Montserrat Light" charset="0"/>
                <a:cs typeface="Montserrat Light" charset="0"/>
              </a:defRPr>
            </a:lvl5pPr>
            <a:lvl6pPr marL="1609476" indent="-215680" algn="l" defTabSz="586003" rtl="0" eaLnBrk="1" latinLnBrk="0" hangingPunct="1">
              <a:spcBef>
                <a:spcPts val="448"/>
              </a:spcBef>
              <a:buClr>
                <a:schemeClr val="bg1">
                  <a:lumMod val="85000"/>
                </a:schemeClr>
              </a:buClr>
              <a:buSzPct val="70000"/>
              <a:buFont typeface="Lucida Grande"/>
              <a:buChar char="•"/>
              <a:defRPr sz="1467" b="0" i="0" kern="1200">
                <a:solidFill>
                  <a:schemeClr val="bg1">
                    <a:lumMod val="50000"/>
                  </a:schemeClr>
                </a:solidFill>
                <a:latin typeface="Myriad Pro Light"/>
                <a:ea typeface="+mn-ea"/>
                <a:cs typeface="Arial"/>
              </a:defRPr>
            </a:lvl6pPr>
            <a:lvl7pPr marL="3809023" indent="-293002" algn="l" defTabSz="586003" rtl="0" eaLnBrk="1" latinLnBrk="0" hangingPunct="1">
              <a:spcBef>
                <a:spcPct val="20000"/>
              </a:spcBef>
              <a:buFont typeface="Arial"/>
              <a:buChar char="•"/>
              <a:defRPr sz="2532" kern="1200">
                <a:solidFill>
                  <a:schemeClr val="tx1"/>
                </a:solidFill>
                <a:latin typeface="+mn-lt"/>
                <a:ea typeface="+mn-ea"/>
                <a:cs typeface="+mn-cs"/>
              </a:defRPr>
            </a:lvl7pPr>
            <a:lvl8pPr marL="4395027" indent="-293002" algn="l" defTabSz="586003" rtl="0" eaLnBrk="1" latinLnBrk="0" hangingPunct="1">
              <a:spcBef>
                <a:spcPct val="20000"/>
              </a:spcBef>
              <a:buFont typeface="Arial"/>
              <a:buChar char="•"/>
              <a:defRPr sz="2532" kern="1200">
                <a:solidFill>
                  <a:schemeClr val="tx1"/>
                </a:solidFill>
                <a:latin typeface="+mn-lt"/>
                <a:ea typeface="+mn-ea"/>
                <a:cs typeface="+mn-cs"/>
              </a:defRPr>
            </a:lvl8pPr>
            <a:lvl9pPr marL="4981028" indent="-293002" algn="l" defTabSz="586003" rtl="0" eaLnBrk="1" latinLnBrk="0" hangingPunct="1">
              <a:spcBef>
                <a:spcPct val="20000"/>
              </a:spcBef>
              <a:buFont typeface="Arial"/>
              <a:buChar char="•"/>
              <a:defRPr sz="2532" kern="1200">
                <a:solidFill>
                  <a:schemeClr val="tx1"/>
                </a:solidFill>
                <a:latin typeface="+mn-lt"/>
                <a:ea typeface="+mn-ea"/>
                <a:cs typeface="+mn-cs"/>
              </a:defRPr>
            </a:lvl9pPr>
          </a:lstStyle>
          <a:p>
            <a:pPr marL="0" indent="0" algn="ctr">
              <a:lnSpc>
                <a:spcPct val="110000"/>
              </a:lnSpc>
            </a:pPr>
            <a:r>
              <a:rPr lang="en-US" sz="1600" dirty="0">
                <a:solidFill>
                  <a:srgbClr val="000000"/>
                </a:solidFill>
                <a:latin typeface="HeronSansCond Regular"/>
                <a:cs typeface="HeronSansCond Regular"/>
              </a:rPr>
              <a:t>PASS</a:t>
            </a:r>
          </a:p>
        </p:txBody>
      </p:sp>
      <p:sp>
        <p:nvSpPr>
          <p:cNvPr id="11" name="Text Placeholder 16">
            <a:extLst>
              <a:ext uri="{FF2B5EF4-FFF2-40B4-BE49-F238E27FC236}">
                <a16:creationId xmlns:a16="http://schemas.microsoft.com/office/drawing/2014/main" id="{B007EABE-51F5-4A16-B7C4-CE8201F462B2}"/>
              </a:ext>
            </a:extLst>
          </p:cNvPr>
          <p:cNvSpPr txBox="1">
            <a:spLocks/>
          </p:cNvSpPr>
          <p:nvPr/>
        </p:nvSpPr>
        <p:spPr>
          <a:xfrm>
            <a:off x="3524399" y="3795604"/>
            <a:ext cx="758590" cy="643650"/>
          </a:xfrm>
          <a:prstGeom prst="rect">
            <a:avLst/>
          </a:prstGeom>
          <a:solidFill>
            <a:srgbClr val="00B050"/>
          </a:solidFill>
        </p:spPr>
        <p:txBody>
          <a:bodyPr anchor="ctr"/>
          <a:lstStyle>
            <a:lvl1pPr marL="117452" indent="-117452" algn="l" defTabSz="586003" rtl="0" eaLnBrk="1" latinLnBrk="0" hangingPunct="1">
              <a:spcBef>
                <a:spcPts val="1800"/>
              </a:spcBef>
              <a:buClrTx/>
              <a:buSzPct val="100000"/>
              <a:buFont typeface="Myriad Pro" panose="020B0503030403020204" pitchFamily="34" charset="0"/>
              <a:buChar char=" "/>
              <a:defRPr sz="2400" b="0" i="0" kern="1200">
                <a:solidFill>
                  <a:schemeClr val="accent1"/>
                </a:solidFill>
                <a:latin typeface="+mn-lt"/>
                <a:ea typeface="Montserrat Light" charset="0"/>
                <a:cs typeface="Montserrat Light" charset="0"/>
              </a:defRPr>
            </a:lvl1pPr>
            <a:lvl2pPr marL="586003" indent="-288930" algn="l" defTabSz="586003" rtl="0" eaLnBrk="1" latinLnBrk="0" hangingPunct="1">
              <a:spcBef>
                <a:spcPts val="600"/>
              </a:spcBef>
              <a:buClrTx/>
              <a:buSzPct val="100000"/>
              <a:buFont typeface="Lucida Grande"/>
              <a:buChar char="-"/>
              <a:defRPr sz="2400" b="0" i="0" kern="1200">
                <a:solidFill>
                  <a:schemeClr val="accent1"/>
                </a:solidFill>
                <a:latin typeface="Montserrat Light" charset="0"/>
                <a:ea typeface="Montserrat Light" charset="0"/>
                <a:cs typeface="Montserrat Light" charset="0"/>
              </a:defRPr>
            </a:lvl2pPr>
            <a:lvl3pPr marL="883074" indent="-286898" algn="l" defTabSz="586003" rtl="0" eaLnBrk="1" latinLnBrk="0" hangingPunct="1">
              <a:spcBef>
                <a:spcPts val="600"/>
              </a:spcBef>
              <a:buClrTx/>
              <a:buSzPct val="100000"/>
              <a:buFont typeface="Lucida Grande"/>
              <a:buChar char="•"/>
              <a:defRPr sz="2400" b="0" i="0" kern="1200">
                <a:solidFill>
                  <a:schemeClr val="accent1"/>
                </a:solidFill>
                <a:latin typeface="Montserrat Light" charset="0"/>
                <a:ea typeface="Montserrat Light" charset="0"/>
                <a:cs typeface="Montserrat Light" charset="0"/>
              </a:defRPr>
            </a:lvl3pPr>
            <a:lvl4pPr marL="1096724" indent="-213648" algn="l" defTabSz="586003" rtl="0" eaLnBrk="1" latinLnBrk="0" hangingPunct="1">
              <a:spcBef>
                <a:spcPts val="600"/>
              </a:spcBef>
              <a:buClrTx/>
              <a:buSzPct val="100000"/>
              <a:buFont typeface="Wingdings" panose="05000000000000000000" pitchFamily="2" charset="2"/>
              <a:buChar char="§"/>
              <a:defRPr sz="2400" b="0" i="0" kern="1200" baseline="0">
                <a:solidFill>
                  <a:schemeClr val="accent1"/>
                </a:solidFill>
                <a:latin typeface="Montserrat Light" charset="0"/>
                <a:ea typeface="Montserrat Light" charset="0"/>
                <a:cs typeface="Montserrat Light" charset="0"/>
              </a:defRPr>
            </a:lvl4pPr>
            <a:lvl5pPr marL="1395829" indent="-299107" algn="l" defTabSz="586003" rtl="0" eaLnBrk="1" latinLnBrk="0" hangingPunct="1">
              <a:spcBef>
                <a:spcPts val="600"/>
              </a:spcBef>
              <a:buClrTx/>
              <a:buSzPct val="100000"/>
              <a:buFont typeface="Myriad Pro Light" panose="020B0403030403020204" pitchFamily="34" charset="0"/>
              <a:buChar char="-"/>
              <a:tabLst/>
              <a:defRPr sz="2400" b="0" i="0" kern="1200" baseline="0">
                <a:solidFill>
                  <a:schemeClr val="accent1"/>
                </a:solidFill>
                <a:latin typeface="Montserrat Light" charset="0"/>
                <a:ea typeface="Montserrat Light" charset="0"/>
                <a:cs typeface="Montserrat Light" charset="0"/>
              </a:defRPr>
            </a:lvl5pPr>
            <a:lvl6pPr marL="1609476" indent="-215680" algn="l" defTabSz="586003" rtl="0" eaLnBrk="1" latinLnBrk="0" hangingPunct="1">
              <a:spcBef>
                <a:spcPts val="448"/>
              </a:spcBef>
              <a:buClr>
                <a:schemeClr val="bg1">
                  <a:lumMod val="85000"/>
                </a:schemeClr>
              </a:buClr>
              <a:buSzPct val="70000"/>
              <a:buFont typeface="Lucida Grande"/>
              <a:buChar char="•"/>
              <a:defRPr sz="1467" b="0" i="0" kern="1200">
                <a:solidFill>
                  <a:schemeClr val="bg1">
                    <a:lumMod val="50000"/>
                  </a:schemeClr>
                </a:solidFill>
                <a:latin typeface="Myriad Pro Light"/>
                <a:ea typeface="+mn-ea"/>
                <a:cs typeface="Arial"/>
              </a:defRPr>
            </a:lvl6pPr>
            <a:lvl7pPr marL="3809023" indent="-293002" algn="l" defTabSz="586003" rtl="0" eaLnBrk="1" latinLnBrk="0" hangingPunct="1">
              <a:spcBef>
                <a:spcPct val="20000"/>
              </a:spcBef>
              <a:buFont typeface="Arial"/>
              <a:buChar char="•"/>
              <a:defRPr sz="2532" kern="1200">
                <a:solidFill>
                  <a:schemeClr val="tx1"/>
                </a:solidFill>
                <a:latin typeface="+mn-lt"/>
                <a:ea typeface="+mn-ea"/>
                <a:cs typeface="+mn-cs"/>
              </a:defRPr>
            </a:lvl7pPr>
            <a:lvl8pPr marL="4395027" indent="-293002" algn="l" defTabSz="586003" rtl="0" eaLnBrk="1" latinLnBrk="0" hangingPunct="1">
              <a:spcBef>
                <a:spcPct val="20000"/>
              </a:spcBef>
              <a:buFont typeface="Arial"/>
              <a:buChar char="•"/>
              <a:defRPr sz="2532" kern="1200">
                <a:solidFill>
                  <a:schemeClr val="tx1"/>
                </a:solidFill>
                <a:latin typeface="+mn-lt"/>
                <a:ea typeface="+mn-ea"/>
                <a:cs typeface="+mn-cs"/>
              </a:defRPr>
            </a:lvl8pPr>
            <a:lvl9pPr marL="4981028" indent="-293002" algn="l" defTabSz="586003" rtl="0" eaLnBrk="1" latinLnBrk="0" hangingPunct="1">
              <a:spcBef>
                <a:spcPct val="20000"/>
              </a:spcBef>
              <a:buFont typeface="Arial"/>
              <a:buChar char="•"/>
              <a:defRPr sz="2532" kern="1200">
                <a:solidFill>
                  <a:schemeClr val="tx1"/>
                </a:solidFill>
                <a:latin typeface="+mn-lt"/>
                <a:ea typeface="+mn-ea"/>
                <a:cs typeface="+mn-cs"/>
              </a:defRPr>
            </a:lvl9pPr>
          </a:lstStyle>
          <a:p>
            <a:pPr marL="0" indent="0" algn="ctr">
              <a:lnSpc>
                <a:spcPct val="110000"/>
              </a:lnSpc>
            </a:pPr>
            <a:r>
              <a:rPr lang="en-US" sz="1600" dirty="0">
                <a:solidFill>
                  <a:srgbClr val="000000"/>
                </a:solidFill>
                <a:latin typeface="HeronSansCond Regular"/>
                <a:cs typeface="HeronSansCond Regular"/>
              </a:rPr>
              <a:t>PASS</a:t>
            </a:r>
          </a:p>
        </p:txBody>
      </p:sp>
      <p:sp>
        <p:nvSpPr>
          <p:cNvPr id="12" name="Text Placeholder 16">
            <a:extLst>
              <a:ext uri="{FF2B5EF4-FFF2-40B4-BE49-F238E27FC236}">
                <a16:creationId xmlns:a16="http://schemas.microsoft.com/office/drawing/2014/main" id="{0B127437-5E21-405C-A257-4E7B4555AB47}"/>
              </a:ext>
            </a:extLst>
          </p:cNvPr>
          <p:cNvSpPr txBox="1">
            <a:spLocks/>
          </p:cNvSpPr>
          <p:nvPr/>
        </p:nvSpPr>
        <p:spPr>
          <a:xfrm>
            <a:off x="4297929" y="3795604"/>
            <a:ext cx="758590" cy="643650"/>
          </a:xfrm>
          <a:prstGeom prst="rect">
            <a:avLst/>
          </a:prstGeom>
          <a:solidFill>
            <a:srgbClr val="00B050"/>
          </a:solidFill>
        </p:spPr>
        <p:txBody>
          <a:bodyPr anchor="ctr"/>
          <a:lstStyle>
            <a:lvl1pPr marL="117452" indent="-117452" algn="l" defTabSz="586003" rtl="0" eaLnBrk="1" latinLnBrk="0" hangingPunct="1">
              <a:spcBef>
                <a:spcPts val="1800"/>
              </a:spcBef>
              <a:buClrTx/>
              <a:buSzPct val="100000"/>
              <a:buFont typeface="Myriad Pro" panose="020B0503030403020204" pitchFamily="34" charset="0"/>
              <a:buChar char=" "/>
              <a:defRPr sz="2400" b="0" i="0" kern="1200">
                <a:solidFill>
                  <a:schemeClr val="accent1"/>
                </a:solidFill>
                <a:latin typeface="+mn-lt"/>
                <a:ea typeface="Montserrat Light" charset="0"/>
                <a:cs typeface="Montserrat Light" charset="0"/>
              </a:defRPr>
            </a:lvl1pPr>
            <a:lvl2pPr marL="586003" indent="-288930" algn="l" defTabSz="586003" rtl="0" eaLnBrk="1" latinLnBrk="0" hangingPunct="1">
              <a:spcBef>
                <a:spcPts val="600"/>
              </a:spcBef>
              <a:buClrTx/>
              <a:buSzPct val="100000"/>
              <a:buFont typeface="Lucida Grande"/>
              <a:buChar char="-"/>
              <a:defRPr sz="2400" b="0" i="0" kern="1200">
                <a:solidFill>
                  <a:schemeClr val="accent1"/>
                </a:solidFill>
                <a:latin typeface="Montserrat Light" charset="0"/>
                <a:ea typeface="Montserrat Light" charset="0"/>
                <a:cs typeface="Montserrat Light" charset="0"/>
              </a:defRPr>
            </a:lvl2pPr>
            <a:lvl3pPr marL="883074" indent="-286898" algn="l" defTabSz="586003" rtl="0" eaLnBrk="1" latinLnBrk="0" hangingPunct="1">
              <a:spcBef>
                <a:spcPts val="600"/>
              </a:spcBef>
              <a:buClrTx/>
              <a:buSzPct val="100000"/>
              <a:buFont typeface="Lucida Grande"/>
              <a:buChar char="•"/>
              <a:defRPr sz="2400" b="0" i="0" kern="1200">
                <a:solidFill>
                  <a:schemeClr val="accent1"/>
                </a:solidFill>
                <a:latin typeface="Montserrat Light" charset="0"/>
                <a:ea typeface="Montserrat Light" charset="0"/>
                <a:cs typeface="Montserrat Light" charset="0"/>
              </a:defRPr>
            </a:lvl3pPr>
            <a:lvl4pPr marL="1096724" indent="-213648" algn="l" defTabSz="586003" rtl="0" eaLnBrk="1" latinLnBrk="0" hangingPunct="1">
              <a:spcBef>
                <a:spcPts val="600"/>
              </a:spcBef>
              <a:buClrTx/>
              <a:buSzPct val="100000"/>
              <a:buFont typeface="Wingdings" panose="05000000000000000000" pitchFamily="2" charset="2"/>
              <a:buChar char="§"/>
              <a:defRPr sz="2400" b="0" i="0" kern="1200" baseline="0">
                <a:solidFill>
                  <a:schemeClr val="accent1"/>
                </a:solidFill>
                <a:latin typeface="Montserrat Light" charset="0"/>
                <a:ea typeface="Montserrat Light" charset="0"/>
                <a:cs typeface="Montserrat Light" charset="0"/>
              </a:defRPr>
            </a:lvl4pPr>
            <a:lvl5pPr marL="1395829" indent="-299107" algn="l" defTabSz="586003" rtl="0" eaLnBrk="1" latinLnBrk="0" hangingPunct="1">
              <a:spcBef>
                <a:spcPts val="600"/>
              </a:spcBef>
              <a:buClrTx/>
              <a:buSzPct val="100000"/>
              <a:buFont typeface="Myriad Pro Light" panose="020B0403030403020204" pitchFamily="34" charset="0"/>
              <a:buChar char="-"/>
              <a:tabLst/>
              <a:defRPr sz="2400" b="0" i="0" kern="1200" baseline="0">
                <a:solidFill>
                  <a:schemeClr val="accent1"/>
                </a:solidFill>
                <a:latin typeface="Montserrat Light" charset="0"/>
                <a:ea typeface="Montserrat Light" charset="0"/>
                <a:cs typeface="Montserrat Light" charset="0"/>
              </a:defRPr>
            </a:lvl5pPr>
            <a:lvl6pPr marL="1609476" indent="-215680" algn="l" defTabSz="586003" rtl="0" eaLnBrk="1" latinLnBrk="0" hangingPunct="1">
              <a:spcBef>
                <a:spcPts val="448"/>
              </a:spcBef>
              <a:buClr>
                <a:schemeClr val="bg1">
                  <a:lumMod val="85000"/>
                </a:schemeClr>
              </a:buClr>
              <a:buSzPct val="70000"/>
              <a:buFont typeface="Lucida Grande"/>
              <a:buChar char="•"/>
              <a:defRPr sz="1467" b="0" i="0" kern="1200">
                <a:solidFill>
                  <a:schemeClr val="bg1">
                    <a:lumMod val="50000"/>
                  </a:schemeClr>
                </a:solidFill>
                <a:latin typeface="Myriad Pro Light"/>
                <a:ea typeface="+mn-ea"/>
                <a:cs typeface="Arial"/>
              </a:defRPr>
            </a:lvl6pPr>
            <a:lvl7pPr marL="3809023" indent="-293002" algn="l" defTabSz="586003" rtl="0" eaLnBrk="1" latinLnBrk="0" hangingPunct="1">
              <a:spcBef>
                <a:spcPct val="20000"/>
              </a:spcBef>
              <a:buFont typeface="Arial"/>
              <a:buChar char="•"/>
              <a:defRPr sz="2532" kern="1200">
                <a:solidFill>
                  <a:schemeClr val="tx1"/>
                </a:solidFill>
                <a:latin typeface="+mn-lt"/>
                <a:ea typeface="+mn-ea"/>
                <a:cs typeface="+mn-cs"/>
              </a:defRPr>
            </a:lvl7pPr>
            <a:lvl8pPr marL="4395027" indent="-293002" algn="l" defTabSz="586003" rtl="0" eaLnBrk="1" latinLnBrk="0" hangingPunct="1">
              <a:spcBef>
                <a:spcPct val="20000"/>
              </a:spcBef>
              <a:buFont typeface="Arial"/>
              <a:buChar char="•"/>
              <a:defRPr sz="2532" kern="1200">
                <a:solidFill>
                  <a:schemeClr val="tx1"/>
                </a:solidFill>
                <a:latin typeface="+mn-lt"/>
                <a:ea typeface="+mn-ea"/>
                <a:cs typeface="+mn-cs"/>
              </a:defRPr>
            </a:lvl8pPr>
            <a:lvl9pPr marL="4981028" indent="-293002" algn="l" defTabSz="586003" rtl="0" eaLnBrk="1" latinLnBrk="0" hangingPunct="1">
              <a:spcBef>
                <a:spcPct val="20000"/>
              </a:spcBef>
              <a:buFont typeface="Arial"/>
              <a:buChar char="•"/>
              <a:defRPr sz="2532" kern="1200">
                <a:solidFill>
                  <a:schemeClr val="tx1"/>
                </a:solidFill>
                <a:latin typeface="+mn-lt"/>
                <a:ea typeface="+mn-ea"/>
                <a:cs typeface="+mn-cs"/>
              </a:defRPr>
            </a:lvl9pPr>
          </a:lstStyle>
          <a:p>
            <a:pPr marL="0" indent="0" algn="ctr">
              <a:lnSpc>
                <a:spcPct val="110000"/>
              </a:lnSpc>
            </a:pPr>
            <a:r>
              <a:rPr lang="en-US" sz="1600" dirty="0">
                <a:solidFill>
                  <a:srgbClr val="000000"/>
                </a:solidFill>
                <a:latin typeface="HeronSansCond Regular"/>
                <a:cs typeface="HeronSansCond Regular"/>
              </a:rPr>
              <a:t>PASS</a:t>
            </a:r>
          </a:p>
        </p:txBody>
      </p:sp>
      <p:sp>
        <p:nvSpPr>
          <p:cNvPr id="13" name="Text Placeholder 16">
            <a:extLst>
              <a:ext uri="{FF2B5EF4-FFF2-40B4-BE49-F238E27FC236}">
                <a16:creationId xmlns:a16="http://schemas.microsoft.com/office/drawing/2014/main" id="{D098F58B-404C-4CB3-881B-085CD280EE3F}"/>
              </a:ext>
            </a:extLst>
          </p:cNvPr>
          <p:cNvSpPr txBox="1">
            <a:spLocks/>
          </p:cNvSpPr>
          <p:nvPr/>
        </p:nvSpPr>
        <p:spPr>
          <a:xfrm>
            <a:off x="5065147" y="3795604"/>
            <a:ext cx="758590" cy="643650"/>
          </a:xfrm>
          <a:prstGeom prst="rect">
            <a:avLst/>
          </a:prstGeom>
          <a:solidFill>
            <a:srgbClr val="00B050"/>
          </a:solidFill>
        </p:spPr>
        <p:txBody>
          <a:bodyPr anchor="ctr"/>
          <a:lstStyle>
            <a:lvl1pPr marL="117452" indent="-117452" algn="l" defTabSz="586003" rtl="0" eaLnBrk="1" latinLnBrk="0" hangingPunct="1">
              <a:spcBef>
                <a:spcPts val="1800"/>
              </a:spcBef>
              <a:buClrTx/>
              <a:buSzPct val="100000"/>
              <a:buFont typeface="Myriad Pro" panose="020B0503030403020204" pitchFamily="34" charset="0"/>
              <a:buChar char=" "/>
              <a:defRPr sz="2400" b="0" i="0" kern="1200">
                <a:solidFill>
                  <a:schemeClr val="accent1"/>
                </a:solidFill>
                <a:latin typeface="+mn-lt"/>
                <a:ea typeface="Montserrat Light" charset="0"/>
                <a:cs typeface="Montserrat Light" charset="0"/>
              </a:defRPr>
            </a:lvl1pPr>
            <a:lvl2pPr marL="586003" indent="-288930" algn="l" defTabSz="586003" rtl="0" eaLnBrk="1" latinLnBrk="0" hangingPunct="1">
              <a:spcBef>
                <a:spcPts val="600"/>
              </a:spcBef>
              <a:buClrTx/>
              <a:buSzPct val="100000"/>
              <a:buFont typeface="Lucida Grande"/>
              <a:buChar char="-"/>
              <a:defRPr sz="2400" b="0" i="0" kern="1200">
                <a:solidFill>
                  <a:schemeClr val="accent1"/>
                </a:solidFill>
                <a:latin typeface="Montserrat Light" charset="0"/>
                <a:ea typeface="Montserrat Light" charset="0"/>
                <a:cs typeface="Montserrat Light" charset="0"/>
              </a:defRPr>
            </a:lvl2pPr>
            <a:lvl3pPr marL="883074" indent="-286898" algn="l" defTabSz="586003" rtl="0" eaLnBrk="1" latinLnBrk="0" hangingPunct="1">
              <a:spcBef>
                <a:spcPts val="600"/>
              </a:spcBef>
              <a:buClrTx/>
              <a:buSzPct val="100000"/>
              <a:buFont typeface="Lucida Grande"/>
              <a:buChar char="•"/>
              <a:defRPr sz="2400" b="0" i="0" kern="1200">
                <a:solidFill>
                  <a:schemeClr val="accent1"/>
                </a:solidFill>
                <a:latin typeface="Montserrat Light" charset="0"/>
                <a:ea typeface="Montserrat Light" charset="0"/>
                <a:cs typeface="Montserrat Light" charset="0"/>
              </a:defRPr>
            </a:lvl3pPr>
            <a:lvl4pPr marL="1096724" indent="-213648" algn="l" defTabSz="586003" rtl="0" eaLnBrk="1" latinLnBrk="0" hangingPunct="1">
              <a:spcBef>
                <a:spcPts val="600"/>
              </a:spcBef>
              <a:buClrTx/>
              <a:buSzPct val="100000"/>
              <a:buFont typeface="Wingdings" panose="05000000000000000000" pitchFamily="2" charset="2"/>
              <a:buChar char="§"/>
              <a:defRPr sz="2400" b="0" i="0" kern="1200" baseline="0">
                <a:solidFill>
                  <a:schemeClr val="accent1"/>
                </a:solidFill>
                <a:latin typeface="Montserrat Light" charset="0"/>
                <a:ea typeface="Montserrat Light" charset="0"/>
                <a:cs typeface="Montserrat Light" charset="0"/>
              </a:defRPr>
            </a:lvl4pPr>
            <a:lvl5pPr marL="1395829" indent="-299107" algn="l" defTabSz="586003" rtl="0" eaLnBrk="1" latinLnBrk="0" hangingPunct="1">
              <a:spcBef>
                <a:spcPts val="600"/>
              </a:spcBef>
              <a:buClrTx/>
              <a:buSzPct val="100000"/>
              <a:buFont typeface="Myriad Pro Light" panose="020B0403030403020204" pitchFamily="34" charset="0"/>
              <a:buChar char="-"/>
              <a:tabLst/>
              <a:defRPr sz="2400" b="0" i="0" kern="1200" baseline="0">
                <a:solidFill>
                  <a:schemeClr val="accent1"/>
                </a:solidFill>
                <a:latin typeface="Montserrat Light" charset="0"/>
                <a:ea typeface="Montserrat Light" charset="0"/>
                <a:cs typeface="Montserrat Light" charset="0"/>
              </a:defRPr>
            </a:lvl5pPr>
            <a:lvl6pPr marL="1609476" indent="-215680" algn="l" defTabSz="586003" rtl="0" eaLnBrk="1" latinLnBrk="0" hangingPunct="1">
              <a:spcBef>
                <a:spcPts val="448"/>
              </a:spcBef>
              <a:buClr>
                <a:schemeClr val="bg1">
                  <a:lumMod val="85000"/>
                </a:schemeClr>
              </a:buClr>
              <a:buSzPct val="70000"/>
              <a:buFont typeface="Lucida Grande"/>
              <a:buChar char="•"/>
              <a:defRPr sz="1467" b="0" i="0" kern="1200">
                <a:solidFill>
                  <a:schemeClr val="bg1">
                    <a:lumMod val="50000"/>
                  </a:schemeClr>
                </a:solidFill>
                <a:latin typeface="Myriad Pro Light"/>
                <a:ea typeface="+mn-ea"/>
                <a:cs typeface="Arial"/>
              </a:defRPr>
            </a:lvl6pPr>
            <a:lvl7pPr marL="3809023" indent="-293002" algn="l" defTabSz="586003" rtl="0" eaLnBrk="1" latinLnBrk="0" hangingPunct="1">
              <a:spcBef>
                <a:spcPct val="20000"/>
              </a:spcBef>
              <a:buFont typeface="Arial"/>
              <a:buChar char="•"/>
              <a:defRPr sz="2532" kern="1200">
                <a:solidFill>
                  <a:schemeClr val="tx1"/>
                </a:solidFill>
                <a:latin typeface="+mn-lt"/>
                <a:ea typeface="+mn-ea"/>
                <a:cs typeface="+mn-cs"/>
              </a:defRPr>
            </a:lvl7pPr>
            <a:lvl8pPr marL="4395027" indent="-293002" algn="l" defTabSz="586003" rtl="0" eaLnBrk="1" latinLnBrk="0" hangingPunct="1">
              <a:spcBef>
                <a:spcPct val="20000"/>
              </a:spcBef>
              <a:buFont typeface="Arial"/>
              <a:buChar char="•"/>
              <a:defRPr sz="2532" kern="1200">
                <a:solidFill>
                  <a:schemeClr val="tx1"/>
                </a:solidFill>
                <a:latin typeface="+mn-lt"/>
                <a:ea typeface="+mn-ea"/>
                <a:cs typeface="+mn-cs"/>
              </a:defRPr>
            </a:lvl8pPr>
            <a:lvl9pPr marL="4981028" indent="-293002" algn="l" defTabSz="586003" rtl="0" eaLnBrk="1" latinLnBrk="0" hangingPunct="1">
              <a:spcBef>
                <a:spcPct val="20000"/>
              </a:spcBef>
              <a:buFont typeface="Arial"/>
              <a:buChar char="•"/>
              <a:defRPr sz="2532" kern="1200">
                <a:solidFill>
                  <a:schemeClr val="tx1"/>
                </a:solidFill>
                <a:latin typeface="+mn-lt"/>
                <a:ea typeface="+mn-ea"/>
                <a:cs typeface="+mn-cs"/>
              </a:defRPr>
            </a:lvl9pPr>
          </a:lstStyle>
          <a:p>
            <a:pPr marL="0" indent="0" algn="ctr">
              <a:lnSpc>
                <a:spcPct val="110000"/>
              </a:lnSpc>
            </a:pPr>
            <a:r>
              <a:rPr lang="en-US" sz="1600" dirty="0">
                <a:solidFill>
                  <a:srgbClr val="000000"/>
                </a:solidFill>
                <a:latin typeface="HeronSansCond Regular"/>
                <a:cs typeface="HeronSansCond Regular"/>
              </a:rPr>
              <a:t>PASS</a:t>
            </a:r>
          </a:p>
        </p:txBody>
      </p:sp>
      <p:sp>
        <p:nvSpPr>
          <p:cNvPr id="14" name="Text Placeholder 16">
            <a:extLst>
              <a:ext uri="{FF2B5EF4-FFF2-40B4-BE49-F238E27FC236}">
                <a16:creationId xmlns:a16="http://schemas.microsoft.com/office/drawing/2014/main" id="{9197A9FA-EE14-43D1-A8EF-E2305BF0A8B2}"/>
              </a:ext>
            </a:extLst>
          </p:cNvPr>
          <p:cNvSpPr txBox="1">
            <a:spLocks/>
          </p:cNvSpPr>
          <p:nvPr/>
        </p:nvSpPr>
        <p:spPr>
          <a:xfrm>
            <a:off x="5832929" y="3795604"/>
            <a:ext cx="758590" cy="643650"/>
          </a:xfrm>
          <a:prstGeom prst="rect">
            <a:avLst/>
          </a:prstGeom>
          <a:solidFill>
            <a:srgbClr val="00B050"/>
          </a:solidFill>
        </p:spPr>
        <p:txBody>
          <a:bodyPr anchor="ctr"/>
          <a:lstStyle>
            <a:lvl1pPr marL="117452" indent="-117452" algn="l" defTabSz="586003" rtl="0" eaLnBrk="1" latinLnBrk="0" hangingPunct="1">
              <a:spcBef>
                <a:spcPts val="1800"/>
              </a:spcBef>
              <a:buClrTx/>
              <a:buSzPct val="100000"/>
              <a:buFont typeface="Myriad Pro" panose="020B0503030403020204" pitchFamily="34" charset="0"/>
              <a:buChar char=" "/>
              <a:defRPr sz="2400" b="0" i="0" kern="1200">
                <a:solidFill>
                  <a:schemeClr val="accent1"/>
                </a:solidFill>
                <a:latin typeface="+mn-lt"/>
                <a:ea typeface="Montserrat Light" charset="0"/>
                <a:cs typeface="Montserrat Light" charset="0"/>
              </a:defRPr>
            </a:lvl1pPr>
            <a:lvl2pPr marL="586003" indent="-288930" algn="l" defTabSz="586003" rtl="0" eaLnBrk="1" latinLnBrk="0" hangingPunct="1">
              <a:spcBef>
                <a:spcPts val="600"/>
              </a:spcBef>
              <a:buClrTx/>
              <a:buSzPct val="100000"/>
              <a:buFont typeface="Lucida Grande"/>
              <a:buChar char="-"/>
              <a:defRPr sz="2400" b="0" i="0" kern="1200">
                <a:solidFill>
                  <a:schemeClr val="accent1"/>
                </a:solidFill>
                <a:latin typeface="Montserrat Light" charset="0"/>
                <a:ea typeface="Montserrat Light" charset="0"/>
                <a:cs typeface="Montserrat Light" charset="0"/>
              </a:defRPr>
            </a:lvl2pPr>
            <a:lvl3pPr marL="883074" indent="-286898" algn="l" defTabSz="586003" rtl="0" eaLnBrk="1" latinLnBrk="0" hangingPunct="1">
              <a:spcBef>
                <a:spcPts val="600"/>
              </a:spcBef>
              <a:buClrTx/>
              <a:buSzPct val="100000"/>
              <a:buFont typeface="Lucida Grande"/>
              <a:buChar char="•"/>
              <a:defRPr sz="2400" b="0" i="0" kern="1200">
                <a:solidFill>
                  <a:schemeClr val="accent1"/>
                </a:solidFill>
                <a:latin typeface="Montserrat Light" charset="0"/>
                <a:ea typeface="Montserrat Light" charset="0"/>
                <a:cs typeface="Montserrat Light" charset="0"/>
              </a:defRPr>
            </a:lvl3pPr>
            <a:lvl4pPr marL="1096724" indent="-213648" algn="l" defTabSz="586003" rtl="0" eaLnBrk="1" latinLnBrk="0" hangingPunct="1">
              <a:spcBef>
                <a:spcPts val="600"/>
              </a:spcBef>
              <a:buClrTx/>
              <a:buSzPct val="100000"/>
              <a:buFont typeface="Wingdings" panose="05000000000000000000" pitchFamily="2" charset="2"/>
              <a:buChar char="§"/>
              <a:defRPr sz="2400" b="0" i="0" kern="1200" baseline="0">
                <a:solidFill>
                  <a:schemeClr val="accent1"/>
                </a:solidFill>
                <a:latin typeface="Montserrat Light" charset="0"/>
                <a:ea typeface="Montserrat Light" charset="0"/>
                <a:cs typeface="Montserrat Light" charset="0"/>
              </a:defRPr>
            </a:lvl4pPr>
            <a:lvl5pPr marL="1395829" indent="-299107" algn="l" defTabSz="586003" rtl="0" eaLnBrk="1" latinLnBrk="0" hangingPunct="1">
              <a:spcBef>
                <a:spcPts val="600"/>
              </a:spcBef>
              <a:buClrTx/>
              <a:buSzPct val="100000"/>
              <a:buFont typeface="Myriad Pro Light" panose="020B0403030403020204" pitchFamily="34" charset="0"/>
              <a:buChar char="-"/>
              <a:tabLst/>
              <a:defRPr sz="2400" b="0" i="0" kern="1200" baseline="0">
                <a:solidFill>
                  <a:schemeClr val="accent1"/>
                </a:solidFill>
                <a:latin typeface="Montserrat Light" charset="0"/>
                <a:ea typeface="Montserrat Light" charset="0"/>
                <a:cs typeface="Montserrat Light" charset="0"/>
              </a:defRPr>
            </a:lvl5pPr>
            <a:lvl6pPr marL="1609476" indent="-215680" algn="l" defTabSz="586003" rtl="0" eaLnBrk="1" latinLnBrk="0" hangingPunct="1">
              <a:spcBef>
                <a:spcPts val="448"/>
              </a:spcBef>
              <a:buClr>
                <a:schemeClr val="bg1">
                  <a:lumMod val="85000"/>
                </a:schemeClr>
              </a:buClr>
              <a:buSzPct val="70000"/>
              <a:buFont typeface="Lucida Grande"/>
              <a:buChar char="•"/>
              <a:defRPr sz="1467" b="0" i="0" kern="1200">
                <a:solidFill>
                  <a:schemeClr val="bg1">
                    <a:lumMod val="50000"/>
                  </a:schemeClr>
                </a:solidFill>
                <a:latin typeface="Myriad Pro Light"/>
                <a:ea typeface="+mn-ea"/>
                <a:cs typeface="Arial"/>
              </a:defRPr>
            </a:lvl6pPr>
            <a:lvl7pPr marL="3809023" indent="-293002" algn="l" defTabSz="586003" rtl="0" eaLnBrk="1" latinLnBrk="0" hangingPunct="1">
              <a:spcBef>
                <a:spcPct val="20000"/>
              </a:spcBef>
              <a:buFont typeface="Arial"/>
              <a:buChar char="•"/>
              <a:defRPr sz="2532" kern="1200">
                <a:solidFill>
                  <a:schemeClr val="tx1"/>
                </a:solidFill>
                <a:latin typeface="+mn-lt"/>
                <a:ea typeface="+mn-ea"/>
                <a:cs typeface="+mn-cs"/>
              </a:defRPr>
            </a:lvl7pPr>
            <a:lvl8pPr marL="4395027" indent="-293002" algn="l" defTabSz="586003" rtl="0" eaLnBrk="1" latinLnBrk="0" hangingPunct="1">
              <a:spcBef>
                <a:spcPct val="20000"/>
              </a:spcBef>
              <a:buFont typeface="Arial"/>
              <a:buChar char="•"/>
              <a:defRPr sz="2532" kern="1200">
                <a:solidFill>
                  <a:schemeClr val="tx1"/>
                </a:solidFill>
                <a:latin typeface="+mn-lt"/>
                <a:ea typeface="+mn-ea"/>
                <a:cs typeface="+mn-cs"/>
              </a:defRPr>
            </a:lvl8pPr>
            <a:lvl9pPr marL="4981028" indent="-293002" algn="l" defTabSz="586003" rtl="0" eaLnBrk="1" latinLnBrk="0" hangingPunct="1">
              <a:spcBef>
                <a:spcPct val="20000"/>
              </a:spcBef>
              <a:buFont typeface="Arial"/>
              <a:buChar char="•"/>
              <a:defRPr sz="2532" kern="1200">
                <a:solidFill>
                  <a:schemeClr val="tx1"/>
                </a:solidFill>
                <a:latin typeface="+mn-lt"/>
                <a:ea typeface="+mn-ea"/>
                <a:cs typeface="+mn-cs"/>
              </a:defRPr>
            </a:lvl9pPr>
          </a:lstStyle>
          <a:p>
            <a:pPr marL="0" indent="0" algn="ctr">
              <a:lnSpc>
                <a:spcPct val="110000"/>
              </a:lnSpc>
            </a:pPr>
            <a:r>
              <a:rPr lang="en-US" sz="1600" dirty="0">
                <a:solidFill>
                  <a:srgbClr val="000000"/>
                </a:solidFill>
                <a:latin typeface="HeronSansCond Regular"/>
                <a:cs typeface="HeronSansCond Regular"/>
              </a:rPr>
              <a:t>PASS</a:t>
            </a:r>
          </a:p>
        </p:txBody>
      </p:sp>
      <p:sp>
        <p:nvSpPr>
          <p:cNvPr id="15" name="Text Placeholder 16">
            <a:extLst>
              <a:ext uri="{FF2B5EF4-FFF2-40B4-BE49-F238E27FC236}">
                <a16:creationId xmlns:a16="http://schemas.microsoft.com/office/drawing/2014/main" id="{54CB3D0A-980B-4CBD-8506-B49FA4AECFC3}"/>
              </a:ext>
            </a:extLst>
          </p:cNvPr>
          <p:cNvSpPr txBox="1">
            <a:spLocks/>
          </p:cNvSpPr>
          <p:nvPr/>
        </p:nvSpPr>
        <p:spPr>
          <a:xfrm>
            <a:off x="3524399" y="4835792"/>
            <a:ext cx="758590" cy="643650"/>
          </a:xfrm>
          <a:prstGeom prst="rect">
            <a:avLst/>
          </a:prstGeom>
          <a:solidFill>
            <a:srgbClr val="00B050"/>
          </a:solidFill>
        </p:spPr>
        <p:txBody>
          <a:bodyPr anchor="ctr"/>
          <a:lstStyle>
            <a:lvl1pPr marL="117452" indent="-117452" algn="l" defTabSz="586003" rtl="0" eaLnBrk="1" latinLnBrk="0" hangingPunct="1">
              <a:spcBef>
                <a:spcPts val="1800"/>
              </a:spcBef>
              <a:buClrTx/>
              <a:buSzPct val="100000"/>
              <a:buFont typeface="Myriad Pro" panose="020B0503030403020204" pitchFamily="34" charset="0"/>
              <a:buChar char=" "/>
              <a:defRPr sz="2400" b="0" i="0" kern="1200">
                <a:solidFill>
                  <a:schemeClr val="accent1"/>
                </a:solidFill>
                <a:latin typeface="+mn-lt"/>
                <a:ea typeface="Montserrat Light" charset="0"/>
                <a:cs typeface="Montserrat Light" charset="0"/>
              </a:defRPr>
            </a:lvl1pPr>
            <a:lvl2pPr marL="586003" indent="-288930" algn="l" defTabSz="586003" rtl="0" eaLnBrk="1" latinLnBrk="0" hangingPunct="1">
              <a:spcBef>
                <a:spcPts val="600"/>
              </a:spcBef>
              <a:buClrTx/>
              <a:buSzPct val="100000"/>
              <a:buFont typeface="Lucida Grande"/>
              <a:buChar char="-"/>
              <a:defRPr sz="2400" b="0" i="0" kern="1200">
                <a:solidFill>
                  <a:schemeClr val="accent1"/>
                </a:solidFill>
                <a:latin typeface="Montserrat Light" charset="0"/>
                <a:ea typeface="Montserrat Light" charset="0"/>
                <a:cs typeface="Montserrat Light" charset="0"/>
              </a:defRPr>
            </a:lvl2pPr>
            <a:lvl3pPr marL="883074" indent="-286898" algn="l" defTabSz="586003" rtl="0" eaLnBrk="1" latinLnBrk="0" hangingPunct="1">
              <a:spcBef>
                <a:spcPts val="600"/>
              </a:spcBef>
              <a:buClrTx/>
              <a:buSzPct val="100000"/>
              <a:buFont typeface="Lucida Grande"/>
              <a:buChar char="•"/>
              <a:defRPr sz="2400" b="0" i="0" kern="1200">
                <a:solidFill>
                  <a:schemeClr val="accent1"/>
                </a:solidFill>
                <a:latin typeface="Montserrat Light" charset="0"/>
                <a:ea typeface="Montserrat Light" charset="0"/>
                <a:cs typeface="Montserrat Light" charset="0"/>
              </a:defRPr>
            </a:lvl3pPr>
            <a:lvl4pPr marL="1096724" indent="-213648" algn="l" defTabSz="586003" rtl="0" eaLnBrk="1" latinLnBrk="0" hangingPunct="1">
              <a:spcBef>
                <a:spcPts val="600"/>
              </a:spcBef>
              <a:buClrTx/>
              <a:buSzPct val="100000"/>
              <a:buFont typeface="Wingdings" panose="05000000000000000000" pitchFamily="2" charset="2"/>
              <a:buChar char="§"/>
              <a:defRPr sz="2400" b="0" i="0" kern="1200" baseline="0">
                <a:solidFill>
                  <a:schemeClr val="accent1"/>
                </a:solidFill>
                <a:latin typeface="Montserrat Light" charset="0"/>
                <a:ea typeface="Montserrat Light" charset="0"/>
                <a:cs typeface="Montserrat Light" charset="0"/>
              </a:defRPr>
            </a:lvl4pPr>
            <a:lvl5pPr marL="1395829" indent="-299107" algn="l" defTabSz="586003" rtl="0" eaLnBrk="1" latinLnBrk="0" hangingPunct="1">
              <a:spcBef>
                <a:spcPts val="600"/>
              </a:spcBef>
              <a:buClrTx/>
              <a:buSzPct val="100000"/>
              <a:buFont typeface="Myriad Pro Light" panose="020B0403030403020204" pitchFamily="34" charset="0"/>
              <a:buChar char="-"/>
              <a:tabLst/>
              <a:defRPr sz="2400" b="0" i="0" kern="1200" baseline="0">
                <a:solidFill>
                  <a:schemeClr val="accent1"/>
                </a:solidFill>
                <a:latin typeface="Montserrat Light" charset="0"/>
                <a:ea typeface="Montserrat Light" charset="0"/>
                <a:cs typeface="Montserrat Light" charset="0"/>
              </a:defRPr>
            </a:lvl5pPr>
            <a:lvl6pPr marL="1609476" indent="-215680" algn="l" defTabSz="586003" rtl="0" eaLnBrk="1" latinLnBrk="0" hangingPunct="1">
              <a:spcBef>
                <a:spcPts val="448"/>
              </a:spcBef>
              <a:buClr>
                <a:schemeClr val="bg1">
                  <a:lumMod val="85000"/>
                </a:schemeClr>
              </a:buClr>
              <a:buSzPct val="70000"/>
              <a:buFont typeface="Lucida Grande"/>
              <a:buChar char="•"/>
              <a:defRPr sz="1467" b="0" i="0" kern="1200">
                <a:solidFill>
                  <a:schemeClr val="bg1">
                    <a:lumMod val="50000"/>
                  </a:schemeClr>
                </a:solidFill>
                <a:latin typeface="Myriad Pro Light"/>
                <a:ea typeface="+mn-ea"/>
                <a:cs typeface="Arial"/>
              </a:defRPr>
            </a:lvl6pPr>
            <a:lvl7pPr marL="3809023" indent="-293002" algn="l" defTabSz="586003" rtl="0" eaLnBrk="1" latinLnBrk="0" hangingPunct="1">
              <a:spcBef>
                <a:spcPct val="20000"/>
              </a:spcBef>
              <a:buFont typeface="Arial"/>
              <a:buChar char="•"/>
              <a:defRPr sz="2532" kern="1200">
                <a:solidFill>
                  <a:schemeClr val="tx1"/>
                </a:solidFill>
                <a:latin typeface="+mn-lt"/>
                <a:ea typeface="+mn-ea"/>
                <a:cs typeface="+mn-cs"/>
              </a:defRPr>
            </a:lvl7pPr>
            <a:lvl8pPr marL="4395027" indent="-293002" algn="l" defTabSz="586003" rtl="0" eaLnBrk="1" latinLnBrk="0" hangingPunct="1">
              <a:spcBef>
                <a:spcPct val="20000"/>
              </a:spcBef>
              <a:buFont typeface="Arial"/>
              <a:buChar char="•"/>
              <a:defRPr sz="2532" kern="1200">
                <a:solidFill>
                  <a:schemeClr val="tx1"/>
                </a:solidFill>
                <a:latin typeface="+mn-lt"/>
                <a:ea typeface="+mn-ea"/>
                <a:cs typeface="+mn-cs"/>
              </a:defRPr>
            </a:lvl8pPr>
            <a:lvl9pPr marL="4981028" indent="-293002" algn="l" defTabSz="586003" rtl="0" eaLnBrk="1" latinLnBrk="0" hangingPunct="1">
              <a:spcBef>
                <a:spcPct val="20000"/>
              </a:spcBef>
              <a:buFont typeface="Arial"/>
              <a:buChar char="•"/>
              <a:defRPr sz="2532" kern="1200">
                <a:solidFill>
                  <a:schemeClr val="tx1"/>
                </a:solidFill>
                <a:latin typeface="+mn-lt"/>
                <a:ea typeface="+mn-ea"/>
                <a:cs typeface="+mn-cs"/>
              </a:defRPr>
            </a:lvl9pPr>
          </a:lstStyle>
          <a:p>
            <a:pPr marL="0" indent="0" algn="ctr">
              <a:lnSpc>
                <a:spcPct val="110000"/>
              </a:lnSpc>
            </a:pPr>
            <a:r>
              <a:rPr lang="en-US" sz="1600" dirty="0">
                <a:solidFill>
                  <a:srgbClr val="000000"/>
                </a:solidFill>
                <a:latin typeface="HeronSansCond Regular"/>
                <a:cs typeface="HeronSansCond Regular"/>
              </a:rPr>
              <a:t>PASS</a:t>
            </a:r>
          </a:p>
        </p:txBody>
      </p:sp>
      <p:sp>
        <p:nvSpPr>
          <p:cNvPr id="16" name="Text Placeholder 16">
            <a:extLst>
              <a:ext uri="{FF2B5EF4-FFF2-40B4-BE49-F238E27FC236}">
                <a16:creationId xmlns:a16="http://schemas.microsoft.com/office/drawing/2014/main" id="{FB001BAE-E657-4C2B-B45B-46547CA06E92}"/>
              </a:ext>
            </a:extLst>
          </p:cNvPr>
          <p:cNvSpPr txBox="1">
            <a:spLocks/>
          </p:cNvSpPr>
          <p:nvPr/>
        </p:nvSpPr>
        <p:spPr>
          <a:xfrm>
            <a:off x="4297929" y="4835792"/>
            <a:ext cx="758590" cy="643650"/>
          </a:xfrm>
          <a:prstGeom prst="rect">
            <a:avLst/>
          </a:prstGeom>
          <a:solidFill>
            <a:srgbClr val="00B050"/>
          </a:solidFill>
        </p:spPr>
        <p:txBody>
          <a:bodyPr anchor="ctr"/>
          <a:lstStyle>
            <a:lvl1pPr marL="117452" indent="-117452" algn="l" defTabSz="586003" rtl="0" eaLnBrk="1" latinLnBrk="0" hangingPunct="1">
              <a:spcBef>
                <a:spcPts val="1800"/>
              </a:spcBef>
              <a:buClrTx/>
              <a:buSzPct val="100000"/>
              <a:buFont typeface="Myriad Pro" panose="020B0503030403020204" pitchFamily="34" charset="0"/>
              <a:buChar char=" "/>
              <a:defRPr sz="2400" b="0" i="0" kern="1200">
                <a:solidFill>
                  <a:schemeClr val="accent1"/>
                </a:solidFill>
                <a:latin typeface="+mn-lt"/>
                <a:ea typeface="Montserrat Light" charset="0"/>
                <a:cs typeface="Montserrat Light" charset="0"/>
              </a:defRPr>
            </a:lvl1pPr>
            <a:lvl2pPr marL="586003" indent="-288930" algn="l" defTabSz="586003" rtl="0" eaLnBrk="1" latinLnBrk="0" hangingPunct="1">
              <a:spcBef>
                <a:spcPts val="600"/>
              </a:spcBef>
              <a:buClrTx/>
              <a:buSzPct val="100000"/>
              <a:buFont typeface="Lucida Grande"/>
              <a:buChar char="-"/>
              <a:defRPr sz="2400" b="0" i="0" kern="1200">
                <a:solidFill>
                  <a:schemeClr val="accent1"/>
                </a:solidFill>
                <a:latin typeface="Montserrat Light" charset="0"/>
                <a:ea typeface="Montserrat Light" charset="0"/>
                <a:cs typeface="Montserrat Light" charset="0"/>
              </a:defRPr>
            </a:lvl2pPr>
            <a:lvl3pPr marL="883074" indent="-286898" algn="l" defTabSz="586003" rtl="0" eaLnBrk="1" latinLnBrk="0" hangingPunct="1">
              <a:spcBef>
                <a:spcPts val="600"/>
              </a:spcBef>
              <a:buClrTx/>
              <a:buSzPct val="100000"/>
              <a:buFont typeface="Lucida Grande"/>
              <a:buChar char="•"/>
              <a:defRPr sz="2400" b="0" i="0" kern="1200">
                <a:solidFill>
                  <a:schemeClr val="accent1"/>
                </a:solidFill>
                <a:latin typeface="Montserrat Light" charset="0"/>
                <a:ea typeface="Montserrat Light" charset="0"/>
                <a:cs typeface="Montserrat Light" charset="0"/>
              </a:defRPr>
            </a:lvl3pPr>
            <a:lvl4pPr marL="1096724" indent="-213648" algn="l" defTabSz="586003" rtl="0" eaLnBrk="1" latinLnBrk="0" hangingPunct="1">
              <a:spcBef>
                <a:spcPts val="600"/>
              </a:spcBef>
              <a:buClrTx/>
              <a:buSzPct val="100000"/>
              <a:buFont typeface="Wingdings" panose="05000000000000000000" pitchFamily="2" charset="2"/>
              <a:buChar char="§"/>
              <a:defRPr sz="2400" b="0" i="0" kern="1200" baseline="0">
                <a:solidFill>
                  <a:schemeClr val="accent1"/>
                </a:solidFill>
                <a:latin typeface="Montserrat Light" charset="0"/>
                <a:ea typeface="Montserrat Light" charset="0"/>
                <a:cs typeface="Montserrat Light" charset="0"/>
              </a:defRPr>
            </a:lvl4pPr>
            <a:lvl5pPr marL="1395829" indent="-299107" algn="l" defTabSz="586003" rtl="0" eaLnBrk="1" latinLnBrk="0" hangingPunct="1">
              <a:spcBef>
                <a:spcPts val="600"/>
              </a:spcBef>
              <a:buClrTx/>
              <a:buSzPct val="100000"/>
              <a:buFont typeface="Myriad Pro Light" panose="020B0403030403020204" pitchFamily="34" charset="0"/>
              <a:buChar char="-"/>
              <a:tabLst/>
              <a:defRPr sz="2400" b="0" i="0" kern="1200" baseline="0">
                <a:solidFill>
                  <a:schemeClr val="accent1"/>
                </a:solidFill>
                <a:latin typeface="Montserrat Light" charset="0"/>
                <a:ea typeface="Montserrat Light" charset="0"/>
                <a:cs typeface="Montserrat Light" charset="0"/>
              </a:defRPr>
            </a:lvl5pPr>
            <a:lvl6pPr marL="1609476" indent="-215680" algn="l" defTabSz="586003" rtl="0" eaLnBrk="1" latinLnBrk="0" hangingPunct="1">
              <a:spcBef>
                <a:spcPts val="448"/>
              </a:spcBef>
              <a:buClr>
                <a:schemeClr val="bg1">
                  <a:lumMod val="85000"/>
                </a:schemeClr>
              </a:buClr>
              <a:buSzPct val="70000"/>
              <a:buFont typeface="Lucida Grande"/>
              <a:buChar char="•"/>
              <a:defRPr sz="1467" b="0" i="0" kern="1200">
                <a:solidFill>
                  <a:schemeClr val="bg1">
                    <a:lumMod val="50000"/>
                  </a:schemeClr>
                </a:solidFill>
                <a:latin typeface="Myriad Pro Light"/>
                <a:ea typeface="+mn-ea"/>
                <a:cs typeface="Arial"/>
              </a:defRPr>
            </a:lvl6pPr>
            <a:lvl7pPr marL="3809023" indent="-293002" algn="l" defTabSz="586003" rtl="0" eaLnBrk="1" latinLnBrk="0" hangingPunct="1">
              <a:spcBef>
                <a:spcPct val="20000"/>
              </a:spcBef>
              <a:buFont typeface="Arial"/>
              <a:buChar char="•"/>
              <a:defRPr sz="2532" kern="1200">
                <a:solidFill>
                  <a:schemeClr val="tx1"/>
                </a:solidFill>
                <a:latin typeface="+mn-lt"/>
                <a:ea typeface="+mn-ea"/>
                <a:cs typeface="+mn-cs"/>
              </a:defRPr>
            </a:lvl7pPr>
            <a:lvl8pPr marL="4395027" indent="-293002" algn="l" defTabSz="586003" rtl="0" eaLnBrk="1" latinLnBrk="0" hangingPunct="1">
              <a:spcBef>
                <a:spcPct val="20000"/>
              </a:spcBef>
              <a:buFont typeface="Arial"/>
              <a:buChar char="•"/>
              <a:defRPr sz="2532" kern="1200">
                <a:solidFill>
                  <a:schemeClr val="tx1"/>
                </a:solidFill>
                <a:latin typeface="+mn-lt"/>
                <a:ea typeface="+mn-ea"/>
                <a:cs typeface="+mn-cs"/>
              </a:defRPr>
            </a:lvl8pPr>
            <a:lvl9pPr marL="4981028" indent="-293002" algn="l" defTabSz="586003" rtl="0" eaLnBrk="1" latinLnBrk="0" hangingPunct="1">
              <a:spcBef>
                <a:spcPct val="20000"/>
              </a:spcBef>
              <a:buFont typeface="Arial"/>
              <a:buChar char="•"/>
              <a:defRPr sz="2532" kern="1200">
                <a:solidFill>
                  <a:schemeClr val="tx1"/>
                </a:solidFill>
                <a:latin typeface="+mn-lt"/>
                <a:ea typeface="+mn-ea"/>
                <a:cs typeface="+mn-cs"/>
              </a:defRPr>
            </a:lvl9pPr>
          </a:lstStyle>
          <a:p>
            <a:pPr marL="0" indent="0" algn="ctr">
              <a:lnSpc>
                <a:spcPct val="110000"/>
              </a:lnSpc>
            </a:pPr>
            <a:r>
              <a:rPr lang="en-US" sz="1600" dirty="0">
                <a:solidFill>
                  <a:srgbClr val="000000"/>
                </a:solidFill>
                <a:latin typeface="HeronSansCond Regular"/>
                <a:cs typeface="HeronSansCond Regular"/>
              </a:rPr>
              <a:t>PASS</a:t>
            </a:r>
          </a:p>
        </p:txBody>
      </p:sp>
      <p:sp>
        <p:nvSpPr>
          <p:cNvPr id="17" name="Text Placeholder 16">
            <a:extLst>
              <a:ext uri="{FF2B5EF4-FFF2-40B4-BE49-F238E27FC236}">
                <a16:creationId xmlns:a16="http://schemas.microsoft.com/office/drawing/2014/main" id="{300F0830-6C62-4349-A2C7-1A8BEB5396B1}"/>
              </a:ext>
            </a:extLst>
          </p:cNvPr>
          <p:cNvSpPr txBox="1">
            <a:spLocks/>
          </p:cNvSpPr>
          <p:nvPr/>
        </p:nvSpPr>
        <p:spPr>
          <a:xfrm>
            <a:off x="5065147" y="4835792"/>
            <a:ext cx="758590" cy="643650"/>
          </a:xfrm>
          <a:prstGeom prst="rect">
            <a:avLst/>
          </a:prstGeom>
          <a:solidFill>
            <a:srgbClr val="00B050"/>
          </a:solidFill>
        </p:spPr>
        <p:txBody>
          <a:bodyPr anchor="ctr"/>
          <a:lstStyle>
            <a:lvl1pPr marL="117452" indent="-117452" algn="l" defTabSz="586003" rtl="0" eaLnBrk="1" latinLnBrk="0" hangingPunct="1">
              <a:spcBef>
                <a:spcPts val="1800"/>
              </a:spcBef>
              <a:buClrTx/>
              <a:buSzPct val="100000"/>
              <a:buFont typeface="Myriad Pro" panose="020B0503030403020204" pitchFamily="34" charset="0"/>
              <a:buChar char=" "/>
              <a:defRPr sz="2400" b="0" i="0" kern="1200">
                <a:solidFill>
                  <a:schemeClr val="accent1"/>
                </a:solidFill>
                <a:latin typeface="+mn-lt"/>
                <a:ea typeface="Montserrat Light" charset="0"/>
                <a:cs typeface="Montserrat Light" charset="0"/>
              </a:defRPr>
            </a:lvl1pPr>
            <a:lvl2pPr marL="586003" indent="-288930" algn="l" defTabSz="586003" rtl="0" eaLnBrk="1" latinLnBrk="0" hangingPunct="1">
              <a:spcBef>
                <a:spcPts val="600"/>
              </a:spcBef>
              <a:buClrTx/>
              <a:buSzPct val="100000"/>
              <a:buFont typeface="Lucida Grande"/>
              <a:buChar char="-"/>
              <a:defRPr sz="2400" b="0" i="0" kern="1200">
                <a:solidFill>
                  <a:schemeClr val="accent1"/>
                </a:solidFill>
                <a:latin typeface="Montserrat Light" charset="0"/>
                <a:ea typeface="Montserrat Light" charset="0"/>
                <a:cs typeface="Montserrat Light" charset="0"/>
              </a:defRPr>
            </a:lvl2pPr>
            <a:lvl3pPr marL="883074" indent="-286898" algn="l" defTabSz="586003" rtl="0" eaLnBrk="1" latinLnBrk="0" hangingPunct="1">
              <a:spcBef>
                <a:spcPts val="600"/>
              </a:spcBef>
              <a:buClrTx/>
              <a:buSzPct val="100000"/>
              <a:buFont typeface="Lucida Grande"/>
              <a:buChar char="•"/>
              <a:defRPr sz="2400" b="0" i="0" kern="1200">
                <a:solidFill>
                  <a:schemeClr val="accent1"/>
                </a:solidFill>
                <a:latin typeface="Montserrat Light" charset="0"/>
                <a:ea typeface="Montserrat Light" charset="0"/>
                <a:cs typeface="Montserrat Light" charset="0"/>
              </a:defRPr>
            </a:lvl3pPr>
            <a:lvl4pPr marL="1096724" indent="-213648" algn="l" defTabSz="586003" rtl="0" eaLnBrk="1" latinLnBrk="0" hangingPunct="1">
              <a:spcBef>
                <a:spcPts val="600"/>
              </a:spcBef>
              <a:buClrTx/>
              <a:buSzPct val="100000"/>
              <a:buFont typeface="Wingdings" panose="05000000000000000000" pitchFamily="2" charset="2"/>
              <a:buChar char="§"/>
              <a:defRPr sz="2400" b="0" i="0" kern="1200" baseline="0">
                <a:solidFill>
                  <a:schemeClr val="accent1"/>
                </a:solidFill>
                <a:latin typeface="Montserrat Light" charset="0"/>
                <a:ea typeface="Montserrat Light" charset="0"/>
                <a:cs typeface="Montserrat Light" charset="0"/>
              </a:defRPr>
            </a:lvl4pPr>
            <a:lvl5pPr marL="1395829" indent="-299107" algn="l" defTabSz="586003" rtl="0" eaLnBrk="1" latinLnBrk="0" hangingPunct="1">
              <a:spcBef>
                <a:spcPts val="600"/>
              </a:spcBef>
              <a:buClrTx/>
              <a:buSzPct val="100000"/>
              <a:buFont typeface="Myriad Pro Light" panose="020B0403030403020204" pitchFamily="34" charset="0"/>
              <a:buChar char="-"/>
              <a:tabLst/>
              <a:defRPr sz="2400" b="0" i="0" kern="1200" baseline="0">
                <a:solidFill>
                  <a:schemeClr val="accent1"/>
                </a:solidFill>
                <a:latin typeface="Montserrat Light" charset="0"/>
                <a:ea typeface="Montserrat Light" charset="0"/>
                <a:cs typeface="Montserrat Light" charset="0"/>
              </a:defRPr>
            </a:lvl5pPr>
            <a:lvl6pPr marL="1609476" indent="-215680" algn="l" defTabSz="586003" rtl="0" eaLnBrk="1" latinLnBrk="0" hangingPunct="1">
              <a:spcBef>
                <a:spcPts val="448"/>
              </a:spcBef>
              <a:buClr>
                <a:schemeClr val="bg1">
                  <a:lumMod val="85000"/>
                </a:schemeClr>
              </a:buClr>
              <a:buSzPct val="70000"/>
              <a:buFont typeface="Lucida Grande"/>
              <a:buChar char="•"/>
              <a:defRPr sz="1467" b="0" i="0" kern="1200">
                <a:solidFill>
                  <a:schemeClr val="bg1">
                    <a:lumMod val="50000"/>
                  </a:schemeClr>
                </a:solidFill>
                <a:latin typeface="Myriad Pro Light"/>
                <a:ea typeface="+mn-ea"/>
                <a:cs typeface="Arial"/>
              </a:defRPr>
            </a:lvl6pPr>
            <a:lvl7pPr marL="3809023" indent="-293002" algn="l" defTabSz="586003" rtl="0" eaLnBrk="1" latinLnBrk="0" hangingPunct="1">
              <a:spcBef>
                <a:spcPct val="20000"/>
              </a:spcBef>
              <a:buFont typeface="Arial"/>
              <a:buChar char="•"/>
              <a:defRPr sz="2532" kern="1200">
                <a:solidFill>
                  <a:schemeClr val="tx1"/>
                </a:solidFill>
                <a:latin typeface="+mn-lt"/>
                <a:ea typeface="+mn-ea"/>
                <a:cs typeface="+mn-cs"/>
              </a:defRPr>
            </a:lvl7pPr>
            <a:lvl8pPr marL="4395027" indent="-293002" algn="l" defTabSz="586003" rtl="0" eaLnBrk="1" latinLnBrk="0" hangingPunct="1">
              <a:spcBef>
                <a:spcPct val="20000"/>
              </a:spcBef>
              <a:buFont typeface="Arial"/>
              <a:buChar char="•"/>
              <a:defRPr sz="2532" kern="1200">
                <a:solidFill>
                  <a:schemeClr val="tx1"/>
                </a:solidFill>
                <a:latin typeface="+mn-lt"/>
                <a:ea typeface="+mn-ea"/>
                <a:cs typeface="+mn-cs"/>
              </a:defRPr>
            </a:lvl8pPr>
            <a:lvl9pPr marL="4981028" indent="-293002" algn="l" defTabSz="586003" rtl="0" eaLnBrk="1" latinLnBrk="0" hangingPunct="1">
              <a:spcBef>
                <a:spcPct val="20000"/>
              </a:spcBef>
              <a:buFont typeface="Arial"/>
              <a:buChar char="•"/>
              <a:defRPr sz="2532" kern="1200">
                <a:solidFill>
                  <a:schemeClr val="tx1"/>
                </a:solidFill>
                <a:latin typeface="+mn-lt"/>
                <a:ea typeface="+mn-ea"/>
                <a:cs typeface="+mn-cs"/>
              </a:defRPr>
            </a:lvl9pPr>
          </a:lstStyle>
          <a:p>
            <a:pPr marL="0" indent="0" algn="ctr">
              <a:lnSpc>
                <a:spcPct val="110000"/>
              </a:lnSpc>
            </a:pPr>
            <a:r>
              <a:rPr lang="en-US" sz="1600" dirty="0">
                <a:solidFill>
                  <a:srgbClr val="000000"/>
                </a:solidFill>
                <a:latin typeface="HeronSansCond Regular"/>
                <a:cs typeface="HeronSansCond Regular"/>
              </a:rPr>
              <a:t>PASS</a:t>
            </a:r>
          </a:p>
        </p:txBody>
      </p:sp>
      <p:sp>
        <p:nvSpPr>
          <p:cNvPr id="18" name="Text Placeholder 16">
            <a:extLst>
              <a:ext uri="{FF2B5EF4-FFF2-40B4-BE49-F238E27FC236}">
                <a16:creationId xmlns:a16="http://schemas.microsoft.com/office/drawing/2014/main" id="{E597DA6F-E3AA-4069-9688-AE7ABB0D8822}"/>
              </a:ext>
            </a:extLst>
          </p:cNvPr>
          <p:cNvSpPr txBox="1">
            <a:spLocks/>
          </p:cNvSpPr>
          <p:nvPr/>
        </p:nvSpPr>
        <p:spPr>
          <a:xfrm>
            <a:off x="5832929" y="4835792"/>
            <a:ext cx="758590" cy="643650"/>
          </a:xfrm>
          <a:prstGeom prst="rect">
            <a:avLst/>
          </a:prstGeom>
          <a:solidFill>
            <a:srgbClr val="00B050"/>
          </a:solidFill>
        </p:spPr>
        <p:txBody>
          <a:bodyPr anchor="ctr"/>
          <a:lstStyle>
            <a:lvl1pPr marL="117452" indent="-117452" algn="l" defTabSz="586003" rtl="0" eaLnBrk="1" latinLnBrk="0" hangingPunct="1">
              <a:spcBef>
                <a:spcPts val="1800"/>
              </a:spcBef>
              <a:buClrTx/>
              <a:buSzPct val="100000"/>
              <a:buFont typeface="Myriad Pro" panose="020B0503030403020204" pitchFamily="34" charset="0"/>
              <a:buChar char=" "/>
              <a:defRPr sz="2400" b="0" i="0" kern="1200">
                <a:solidFill>
                  <a:schemeClr val="accent1"/>
                </a:solidFill>
                <a:latin typeface="+mn-lt"/>
                <a:ea typeface="Montserrat Light" charset="0"/>
                <a:cs typeface="Montserrat Light" charset="0"/>
              </a:defRPr>
            </a:lvl1pPr>
            <a:lvl2pPr marL="586003" indent="-288930" algn="l" defTabSz="586003" rtl="0" eaLnBrk="1" latinLnBrk="0" hangingPunct="1">
              <a:spcBef>
                <a:spcPts val="600"/>
              </a:spcBef>
              <a:buClrTx/>
              <a:buSzPct val="100000"/>
              <a:buFont typeface="Lucida Grande"/>
              <a:buChar char="-"/>
              <a:defRPr sz="2400" b="0" i="0" kern="1200">
                <a:solidFill>
                  <a:schemeClr val="accent1"/>
                </a:solidFill>
                <a:latin typeface="Montserrat Light" charset="0"/>
                <a:ea typeface="Montserrat Light" charset="0"/>
                <a:cs typeface="Montserrat Light" charset="0"/>
              </a:defRPr>
            </a:lvl2pPr>
            <a:lvl3pPr marL="883074" indent="-286898" algn="l" defTabSz="586003" rtl="0" eaLnBrk="1" latinLnBrk="0" hangingPunct="1">
              <a:spcBef>
                <a:spcPts val="600"/>
              </a:spcBef>
              <a:buClrTx/>
              <a:buSzPct val="100000"/>
              <a:buFont typeface="Lucida Grande"/>
              <a:buChar char="•"/>
              <a:defRPr sz="2400" b="0" i="0" kern="1200">
                <a:solidFill>
                  <a:schemeClr val="accent1"/>
                </a:solidFill>
                <a:latin typeface="Montserrat Light" charset="0"/>
                <a:ea typeface="Montserrat Light" charset="0"/>
                <a:cs typeface="Montserrat Light" charset="0"/>
              </a:defRPr>
            </a:lvl3pPr>
            <a:lvl4pPr marL="1096724" indent="-213648" algn="l" defTabSz="586003" rtl="0" eaLnBrk="1" latinLnBrk="0" hangingPunct="1">
              <a:spcBef>
                <a:spcPts val="600"/>
              </a:spcBef>
              <a:buClrTx/>
              <a:buSzPct val="100000"/>
              <a:buFont typeface="Wingdings" panose="05000000000000000000" pitchFamily="2" charset="2"/>
              <a:buChar char="§"/>
              <a:defRPr sz="2400" b="0" i="0" kern="1200" baseline="0">
                <a:solidFill>
                  <a:schemeClr val="accent1"/>
                </a:solidFill>
                <a:latin typeface="Montserrat Light" charset="0"/>
                <a:ea typeface="Montserrat Light" charset="0"/>
                <a:cs typeface="Montserrat Light" charset="0"/>
              </a:defRPr>
            </a:lvl4pPr>
            <a:lvl5pPr marL="1395829" indent="-299107" algn="l" defTabSz="586003" rtl="0" eaLnBrk="1" latinLnBrk="0" hangingPunct="1">
              <a:spcBef>
                <a:spcPts val="600"/>
              </a:spcBef>
              <a:buClrTx/>
              <a:buSzPct val="100000"/>
              <a:buFont typeface="Myriad Pro Light" panose="020B0403030403020204" pitchFamily="34" charset="0"/>
              <a:buChar char="-"/>
              <a:tabLst/>
              <a:defRPr sz="2400" b="0" i="0" kern="1200" baseline="0">
                <a:solidFill>
                  <a:schemeClr val="accent1"/>
                </a:solidFill>
                <a:latin typeface="Montserrat Light" charset="0"/>
                <a:ea typeface="Montserrat Light" charset="0"/>
                <a:cs typeface="Montserrat Light" charset="0"/>
              </a:defRPr>
            </a:lvl5pPr>
            <a:lvl6pPr marL="1609476" indent="-215680" algn="l" defTabSz="586003" rtl="0" eaLnBrk="1" latinLnBrk="0" hangingPunct="1">
              <a:spcBef>
                <a:spcPts val="448"/>
              </a:spcBef>
              <a:buClr>
                <a:schemeClr val="bg1">
                  <a:lumMod val="85000"/>
                </a:schemeClr>
              </a:buClr>
              <a:buSzPct val="70000"/>
              <a:buFont typeface="Lucida Grande"/>
              <a:buChar char="•"/>
              <a:defRPr sz="1467" b="0" i="0" kern="1200">
                <a:solidFill>
                  <a:schemeClr val="bg1">
                    <a:lumMod val="50000"/>
                  </a:schemeClr>
                </a:solidFill>
                <a:latin typeface="Myriad Pro Light"/>
                <a:ea typeface="+mn-ea"/>
                <a:cs typeface="Arial"/>
              </a:defRPr>
            </a:lvl6pPr>
            <a:lvl7pPr marL="3809023" indent="-293002" algn="l" defTabSz="586003" rtl="0" eaLnBrk="1" latinLnBrk="0" hangingPunct="1">
              <a:spcBef>
                <a:spcPct val="20000"/>
              </a:spcBef>
              <a:buFont typeface="Arial"/>
              <a:buChar char="•"/>
              <a:defRPr sz="2532" kern="1200">
                <a:solidFill>
                  <a:schemeClr val="tx1"/>
                </a:solidFill>
                <a:latin typeface="+mn-lt"/>
                <a:ea typeface="+mn-ea"/>
                <a:cs typeface="+mn-cs"/>
              </a:defRPr>
            </a:lvl7pPr>
            <a:lvl8pPr marL="4395027" indent="-293002" algn="l" defTabSz="586003" rtl="0" eaLnBrk="1" latinLnBrk="0" hangingPunct="1">
              <a:spcBef>
                <a:spcPct val="20000"/>
              </a:spcBef>
              <a:buFont typeface="Arial"/>
              <a:buChar char="•"/>
              <a:defRPr sz="2532" kern="1200">
                <a:solidFill>
                  <a:schemeClr val="tx1"/>
                </a:solidFill>
                <a:latin typeface="+mn-lt"/>
                <a:ea typeface="+mn-ea"/>
                <a:cs typeface="+mn-cs"/>
              </a:defRPr>
            </a:lvl8pPr>
            <a:lvl9pPr marL="4981028" indent="-293002" algn="l" defTabSz="586003" rtl="0" eaLnBrk="1" latinLnBrk="0" hangingPunct="1">
              <a:spcBef>
                <a:spcPct val="20000"/>
              </a:spcBef>
              <a:buFont typeface="Arial"/>
              <a:buChar char="•"/>
              <a:defRPr sz="2532" kern="1200">
                <a:solidFill>
                  <a:schemeClr val="tx1"/>
                </a:solidFill>
                <a:latin typeface="+mn-lt"/>
                <a:ea typeface="+mn-ea"/>
                <a:cs typeface="+mn-cs"/>
              </a:defRPr>
            </a:lvl9pPr>
          </a:lstStyle>
          <a:p>
            <a:pPr marL="0" indent="0" algn="ctr">
              <a:lnSpc>
                <a:spcPct val="110000"/>
              </a:lnSpc>
            </a:pPr>
            <a:r>
              <a:rPr lang="en-US" sz="1600" dirty="0">
                <a:solidFill>
                  <a:srgbClr val="000000"/>
                </a:solidFill>
                <a:latin typeface="HeronSansCond Regular"/>
                <a:cs typeface="HeronSansCond Regular"/>
              </a:rPr>
              <a:t>PASS</a:t>
            </a:r>
          </a:p>
        </p:txBody>
      </p:sp>
      <p:cxnSp>
        <p:nvCxnSpPr>
          <p:cNvPr id="19" name="Straight Connector 18">
            <a:extLst>
              <a:ext uri="{FF2B5EF4-FFF2-40B4-BE49-F238E27FC236}">
                <a16:creationId xmlns:a16="http://schemas.microsoft.com/office/drawing/2014/main" id="{31C83680-A556-4BD5-A3BE-E4C884DE2008}"/>
              </a:ext>
            </a:extLst>
          </p:cNvPr>
          <p:cNvCxnSpPr/>
          <p:nvPr/>
        </p:nvCxnSpPr>
        <p:spPr>
          <a:xfrm flipV="1">
            <a:off x="3525976" y="2852411"/>
            <a:ext cx="0" cy="2827195"/>
          </a:xfrm>
          <a:prstGeom prst="line">
            <a:avLst/>
          </a:prstGeom>
          <a:ln w="6350" cmpd="sng">
            <a:solidFill>
              <a:srgbClr val="000000"/>
            </a:solidFill>
            <a:prstDash val="sysDash"/>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F63836E1-8A23-40AD-8334-696C94ECCD31}"/>
              </a:ext>
            </a:extLst>
          </p:cNvPr>
          <p:cNvCxnSpPr/>
          <p:nvPr/>
        </p:nvCxnSpPr>
        <p:spPr>
          <a:xfrm flipV="1">
            <a:off x="4286806" y="2852411"/>
            <a:ext cx="0" cy="2827195"/>
          </a:xfrm>
          <a:prstGeom prst="line">
            <a:avLst/>
          </a:prstGeom>
          <a:ln w="6350" cmpd="sng">
            <a:solidFill>
              <a:srgbClr val="000000"/>
            </a:solidFill>
            <a:prstDash val="sysDash"/>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7A307671-A63F-40C6-9388-FC995603ADA9}"/>
              </a:ext>
            </a:extLst>
          </p:cNvPr>
          <p:cNvCxnSpPr/>
          <p:nvPr/>
        </p:nvCxnSpPr>
        <p:spPr>
          <a:xfrm flipV="1">
            <a:off x="5057636" y="2852411"/>
            <a:ext cx="0" cy="2827195"/>
          </a:xfrm>
          <a:prstGeom prst="line">
            <a:avLst/>
          </a:prstGeom>
          <a:ln w="6350" cmpd="sng">
            <a:solidFill>
              <a:srgbClr val="000000"/>
            </a:solidFill>
            <a:prstDash val="sysDash"/>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9DD05CE8-0DDA-4709-9352-7B5FA74081ED}"/>
              </a:ext>
            </a:extLst>
          </p:cNvPr>
          <p:cNvCxnSpPr/>
          <p:nvPr/>
        </p:nvCxnSpPr>
        <p:spPr>
          <a:xfrm flipV="1">
            <a:off x="5825605" y="2852411"/>
            <a:ext cx="0" cy="2827195"/>
          </a:xfrm>
          <a:prstGeom prst="line">
            <a:avLst/>
          </a:prstGeom>
          <a:ln w="6350" cmpd="sng">
            <a:solidFill>
              <a:srgbClr val="000000"/>
            </a:solidFill>
            <a:prstDash val="sysDash"/>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E1F98291-C657-474F-A689-750D56502029}"/>
              </a:ext>
            </a:extLst>
          </p:cNvPr>
          <p:cNvCxnSpPr/>
          <p:nvPr/>
        </p:nvCxnSpPr>
        <p:spPr>
          <a:xfrm flipV="1">
            <a:off x="6586435" y="2852411"/>
            <a:ext cx="0" cy="2827195"/>
          </a:xfrm>
          <a:prstGeom prst="line">
            <a:avLst/>
          </a:prstGeom>
          <a:ln w="6350" cmpd="sng">
            <a:solidFill>
              <a:srgbClr val="000000"/>
            </a:solidFill>
            <a:prstDash val="sysDash"/>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86586D4E-3089-43BD-8B99-B4F59A4F4E1A}"/>
              </a:ext>
            </a:extLst>
          </p:cNvPr>
          <p:cNvCxnSpPr/>
          <p:nvPr/>
        </p:nvCxnSpPr>
        <p:spPr>
          <a:xfrm flipV="1">
            <a:off x="2768571" y="2852411"/>
            <a:ext cx="0" cy="2827195"/>
          </a:xfrm>
          <a:prstGeom prst="line">
            <a:avLst/>
          </a:prstGeom>
          <a:ln w="6350" cmpd="sng">
            <a:solidFill>
              <a:srgbClr val="000000"/>
            </a:solidFill>
            <a:prstDash val="sysDash"/>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id="{34F2922E-D477-4CC9-8623-8FC8CB0C64A9}"/>
              </a:ext>
            </a:extLst>
          </p:cNvPr>
          <p:cNvCxnSpPr/>
          <p:nvPr/>
        </p:nvCxnSpPr>
        <p:spPr>
          <a:xfrm>
            <a:off x="2034233" y="5817831"/>
            <a:ext cx="741686" cy="0"/>
          </a:xfrm>
          <a:prstGeom prst="straightConnector1">
            <a:avLst/>
          </a:prstGeom>
          <a:ln w="19050" cmpd="sng">
            <a:solidFill>
              <a:schemeClr val="bg1"/>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29" name="Text Placeholder 16">
            <a:extLst>
              <a:ext uri="{FF2B5EF4-FFF2-40B4-BE49-F238E27FC236}">
                <a16:creationId xmlns:a16="http://schemas.microsoft.com/office/drawing/2014/main" id="{ED2AF7E2-4F52-46E7-9710-F93EF96652E8}"/>
              </a:ext>
            </a:extLst>
          </p:cNvPr>
          <p:cNvSpPr txBox="1">
            <a:spLocks/>
          </p:cNvSpPr>
          <p:nvPr/>
        </p:nvSpPr>
        <p:spPr>
          <a:xfrm>
            <a:off x="1999750" y="2848524"/>
            <a:ext cx="758590" cy="643650"/>
          </a:xfrm>
          <a:prstGeom prst="rect">
            <a:avLst/>
          </a:prstGeom>
        </p:spPr>
        <p:txBody>
          <a:bodyPr anchor="ctr"/>
          <a:lstStyle>
            <a:lvl1pPr marL="117452" indent="-117452" algn="l" defTabSz="586003" rtl="0" eaLnBrk="1" latinLnBrk="0" hangingPunct="1">
              <a:spcBef>
                <a:spcPts val="1800"/>
              </a:spcBef>
              <a:buClrTx/>
              <a:buSzPct val="100000"/>
              <a:buFont typeface="Myriad Pro" panose="020B0503030403020204" pitchFamily="34" charset="0"/>
              <a:buChar char=" "/>
              <a:defRPr sz="2400" b="0" i="0" kern="1200">
                <a:solidFill>
                  <a:schemeClr val="accent1"/>
                </a:solidFill>
                <a:latin typeface="+mn-lt"/>
                <a:ea typeface="Montserrat Light" charset="0"/>
                <a:cs typeface="Montserrat Light" charset="0"/>
              </a:defRPr>
            </a:lvl1pPr>
            <a:lvl2pPr marL="586003" indent="-288930" algn="l" defTabSz="586003" rtl="0" eaLnBrk="1" latinLnBrk="0" hangingPunct="1">
              <a:spcBef>
                <a:spcPts val="600"/>
              </a:spcBef>
              <a:buClrTx/>
              <a:buSzPct val="100000"/>
              <a:buFont typeface="Lucida Grande"/>
              <a:buChar char="-"/>
              <a:defRPr sz="2400" b="0" i="0" kern="1200">
                <a:solidFill>
                  <a:schemeClr val="accent1"/>
                </a:solidFill>
                <a:latin typeface="Montserrat Light" charset="0"/>
                <a:ea typeface="Montserrat Light" charset="0"/>
                <a:cs typeface="Montserrat Light" charset="0"/>
              </a:defRPr>
            </a:lvl2pPr>
            <a:lvl3pPr marL="883074" indent="-286898" algn="l" defTabSz="586003" rtl="0" eaLnBrk="1" latinLnBrk="0" hangingPunct="1">
              <a:spcBef>
                <a:spcPts val="600"/>
              </a:spcBef>
              <a:buClrTx/>
              <a:buSzPct val="100000"/>
              <a:buFont typeface="Lucida Grande"/>
              <a:buChar char="•"/>
              <a:defRPr sz="2400" b="0" i="0" kern="1200">
                <a:solidFill>
                  <a:schemeClr val="accent1"/>
                </a:solidFill>
                <a:latin typeface="Montserrat Light" charset="0"/>
                <a:ea typeface="Montserrat Light" charset="0"/>
                <a:cs typeface="Montserrat Light" charset="0"/>
              </a:defRPr>
            </a:lvl3pPr>
            <a:lvl4pPr marL="1096724" indent="-213648" algn="l" defTabSz="586003" rtl="0" eaLnBrk="1" latinLnBrk="0" hangingPunct="1">
              <a:spcBef>
                <a:spcPts val="600"/>
              </a:spcBef>
              <a:buClrTx/>
              <a:buSzPct val="100000"/>
              <a:buFont typeface="Wingdings" panose="05000000000000000000" pitchFamily="2" charset="2"/>
              <a:buChar char="§"/>
              <a:defRPr sz="2400" b="0" i="0" kern="1200" baseline="0">
                <a:solidFill>
                  <a:schemeClr val="accent1"/>
                </a:solidFill>
                <a:latin typeface="Montserrat Light" charset="0"/>
                <a:ea typeface="Montserrat Light" charset="0"/>
                <a:cs typeface="Montserrat Light" charset="0"/>
              </a:defRPr>
            </a:lvl4pPr>
            <a:lvl5pPr marL="1395829" indent="-299107" algn="l" defTabSz="586003" rtl="0" eaLnBrk="1" latinLnBrk="0" hangingPunct="1">
              <a:spcBef>
                <a:spcPts val="600"/>
              </a:spcBef>
              <a:buClrTx/>
              <a:buSzPct val="100000"/>
              <a:buFont typeface="Myriad Pro Light" panose="020B0403030403020204" pitchFamily="34" charset="0"/>
              <a:buChar char="-"/>
              <a:tabLst/>
              <a:defRPr sz="2400" b="0" i="0" kern="1200" baseline="0">
                <a:solidFill>
                  <a:schemeClr val="accent1"/>
                </a:solidFill>
                <a:latin typeface="Montserrat Light" charset="0"/>
                <a:ea typeface="Montserrat Light" charset="0"/>
                <a:cs typeface="Montserrat Light" charset="0"/>
              </a:defRPr>
            </a:lvl5pPr>
            <a:lvl6pPr marL="1609476" indent="-215680" algn="l" defTabSz="586003" rtl="0" eaLnBrk="1" latinLnBrk="0" hangingPunct="1">
              <a:spcBef>
                <a:spcPts val="448"/>
              </a:spcBef>
              <a:buClr>
                <a:schemeClr val="bg1">
                  <a:lumMod val="85000"/>
                </a:schemeClr>
              </a:buClr>
              <a:buSzPct val="70000"/>
              <a:buFont typeface="Lucida Grande"/>
              <a:buChar char="•"/>
              <a:defRPr sz="1467" b="0" i="0" kern="1200">
                <a:solidFill>
                  <a:schemeClr val="bg1">
                    <a:lumMod val="50000"/>
                  </a:schemeClr>
                </a:solidFill>
                <a:latin typeface="Myriad Pro Light"/>
                <a:ea typeface="+mn-ea"/>
                <a:cs typeface="Arial"/>
              </a:defRPr>
            </a:lvl6pPr>
            <a:lvl7pPr marL="3809023" indent="-293002" algn="l" defTabSz="586003" rtl="0" eaLnBrk="1" latinLnBrk="0" hangingPunct="1">
              <a:spcBef>
                <a:spcPct val="20000"/>
              </a:spcBef>
              <a:buFont typeface="Arial"/>
              <a:buChar char="•"/>
              <a:defRPr sz="2532" kern="1200">
                <a:solidFill>
                  <a:schemeClr val="tx1"/>
                </a:solidFill>
                <a:latin typeface="+mn-lt"/>
                <a:ea typeface="+mn-ea"/>
                <a:cs typeface="+mn-cs"/>
              </a:defRPr>
            </a:lvl7pPr>
            <a:lvl8pPr marL="4395027" indent="-293002" algn="l" defTabSz="586003" rtl="0" eaLnBrk="1" latinLnBrk="0" hangingPunct="1">
              <a:spcBef>
                <a:spcPct val="20000"/>
              </a:spcBef>
              <a:buFont typeface="Arial"/>
              <a:buChar char="•"/>
              <a:defRPr sz="2532" kern="1200">
                <a:solidFill>
                  <a:schemeClr val="tx1"/>
                </a:solidFill>
                <a:latin typeface="+mn-lt"/>
                <a:ea typeface="+mn-ea"/>
                <a:cs typeface="+mn-cs"/>
              </a:defRPr>
            </a:lvl8pPr>
            <a:lvl9pPr marL="4981028" indent="-293002" algn="l" defTabSz="586003" rtl="0" eaLnBrk="1" latinLnBrk="0" hangingPunct="1">
              <a:spcBef>
                <a:spcPct val="20000"/>
              </a:spcBef>
              <a:buFont typeface="Arial"/>
              <a:buChar char="•"/>
              <a:defRPr sz="2532" kern="1200">
                <a:solidFill>
                  <a:schemeClr val="tx1"/>
                </a:solidFill>
                <a:latin typeface="+mn-lt"/>
                <a:ea typeface="+mn-ea"/>
                <a:cs typeface="+mn-cs"/>
              </a:defRPr>
            </a:lvl9pPr>
          </a:lstStyle>
          <a:p>
            <a:pPr marL="0" indent="0" algn="ctr">
              <a:lnSpc>
                <a:spcPct val="110000"/>
              </a:lnSpc>
            </a:pPr>
            <a:r>
              <a:rPr lang="en-US" sz="1600" dirty="0">
                <a:solidFill>
                  <a:srgbClr val="000000"/>
                </a:solidFill>
                <a:latin typeface="HeronSansCond Regular"/>
                <a:cs typeface="HeronSansCond Regular"/>
              </a:rPr>
              <a:t>FAIL</a:t>
            </a:r>
          </a:p>
        </p:txBody>
      </p:sp>
      <p:sp>
        <p:nvSpPr>
          <p:cNvPr id="30" name="Text Placeholder 16">
            <a:extLst>
              <a:ext uri="{FF2B5EF4-FFF2-40B4-BE49-F238E27FC236}">
                <a16:creationId xmlns:a16="http://schemas.microsoft.com/office/drawing/2014/main" id="{BD63CEC8-CE8A-4577-A985-56C5F5529DC9}"/>
              </a:ext>
            </a:extLst>
          </p:cNvPr>
          <p:cNvSpPr txBox="1">
            <a:spLocks/>
          </p:cNvSpPr>
          <p:nvPr/>
        </p:nvSpPr>
        <p:spPr>
          <a:xfrm>
            <a:off x="2762365" y="2848524"/>
            <a:ext cx="758590" cy="643650"/>
          </a:xfrm>
          <a:prstGeom prst="rect">
            <a:avLst/>
          </a:prstGeom>
        </p:spPr>
        <p:txBody>
          <a:bodyPr anchor="ctr"/>
          <a:lstStyle>
            <a:lvl1pPr marL="117452" indent="-117452" algn="l" defTabSz="586003" rtl="0" eaLnBrk="1" latinLnBrk="0" hangingPunct="1">
              <a:spcBef>
                <a:spcPts val="1800"/>
              </a:spcBef>
              <a:buClrTx/>
              <a:buSzPct val="100000"/>
              <a:buFont typeface="Myriad Pro" panose="020B0503030403020204" pitchFamily="34" charset="0"/>
              <a:buChar char=" "/>
              <a:defRPr sz="2400" b="0" i="0" kern="1200">
                <a:solidFill>
                  <a:schemeClr val="accent1"/>
                </a:solidFill>
                <a:latin typeface="+mn-lt"/>
                <a:ea typeface="Montserrat Light" charset="0"/>
                <a:cs typeface="Montserrat Light" charset="0"/>
              </a:defRPr>
            </a:lvl1pPr>
            <a:lvl2pPr marL="586003" indent="-288930" algn="l" defTabSz="586003" rtl="0" eaLnBrk="1" latinLnBrk="0" hangingPunct="1">
              <a:spcBef>
                <a:spcPts val="600"/>
              </a:spcBef>
              <a:buClrTx/>
              <a:buSzPct val="100000"/>
              <a:buFont typeface="Lucida Grande"/>
              <a:buChar char="-"/>
              <a:defRPr sz="2400" b="0" i="0" kern="1200">
                <a:solidFill>
                  <a:schemeClr val="accent1"/>
                </a:solidFill>
                <a:latin typeface="Montserrat Light" charset="0"/>
                <a:ea typeface="Montserrat Light" charset="0"/>
                <a:cs typeface="Montserrat Light" charset="0"/>
              </a:defRPr>
            </a:lvl2pPr>
            <a:lvl3pPr marL="883074" indent="-286898" algn="l" defTabSz="586003" rtl="0" eaLnBrk="1" latinLnBrk="0" hangingPunct="1">
              <a:spcBef>
                <a:spcPts val="600"/>
              </a:spcBef>
              <a:buClrTx/>
              <a:buSzPct val="100000"/>
              <a:buFont typeface="Lucida Grande"/>
              <a:buChar char="•"/>
              <a:defRPr sz="2400" b="0" i="0" kern="1200">
                <a:solidFill>
                  <a:schemeClr val="accent1"/>
                </a:solidFill>
                <a:latin typeface="Montserrat Light" charset="0"/>
                <a:ea typeface="Montserrat Light" charset="0"/>
                <a:cs typeface="Montserrat Light" charset="0"/>
              </a:defRPr>
            </a:lvl3pPr>
            <a:lvl4pPr marL="1096724" indent="-213648" algn="l" defTabSz="586003" rtl="0" eaLnBrk="1" latinLnBrk="0" hangingPunct="1">
              <a:spcBef>
                <a:spcPts val="600"/>
              </a:spcBef>
              <a:buClrTx/>
              <a:buSzPct val="100000"/>
              <a:buFont typeface="Wingdings" panose="05000000000000000000" pitchFamily="2" charset="2"/>
              <a:buChar char="§"/>
              <a:defRPr sz="2400" b="0" i="0" kern="1200" baseline="0">
                <a:solidFill>
                  <a:schemeClr val="accent1"/>
                </a:solidFill>
                <a:latin typeface="Montserrat Light" charset="0"/>
                <a:ea typeface="Montserrat Light" charset="0"/>
                <a:cs typeface="Montserrat Light" charset="0"/>
              </a:defRPr>
            </a:lvl4pPr>
            <a:lvl5pPr marL="1395829" indent="-299107" algn="l" defTabSz="586003" rtl="0" eaLnBrk="1" latinLnBrk="0" hangingPunct="1">
              <a:spcBef>
                <a:spcPts val="600"/>
              </a:spcBef>
              <a:buClrTx/>
              <a:buSzPct val="100000"/>
              <a:buFont typeface="Myriad Pro Light" panose="020B0403030403020204" pitchFamily="34" charset="0"/>
              <a:buChar char="-"/>
              <a:tabLst/>
              <a:defRPr sz="2400" b="0" i="0" kern="1200" baseline="0">
                <a:solidFill>
                  <a:schemeClr val="accent1"/>
                </a:solidFill>
                <a:latin typeface="Montserrat Light" charset="0"/>
                <a:ea typeface="Montserrat Light" charset="0"/>
                <a:cs typeface="Montserrat Light" charset="0"/>
              </a:defRPr>
            </a:lvl5pPr>
            <a:lvl6pPr marL="1609476" indent="-215680" algn="l" defTabSz="586003" rtl="0" eaLnBrk="1" latinLnBrk="0" hangingPunct="1">
              <a:spcBef>
                <a:spcPts val="448"/>
              </a:spcBef>
              <a:buClr>
                <a:schemeClr val="bg1">
                  <a:lumMod val="85000"/>
                </a:schemeClr>
              </a:buClr>
              <a:buSzPct val="70000"/>
              <a:buFont typeface="Lucida Grande"/>
              <a:buChar char="•"/>
              <a:defRPr sz="1467" b="0" i="0" kern="1200">
                <a:solidFill>
                  <a:schemeClr val="bg1">
                    <a:lumMod val="50000"/>
                  </a:schemeClr>
                </a:solidFill>
                <a:latin typeface="Myriad Pro Light"/>
                <a:ea typeface="+mn-ea"/>
                <a:cs typeface="Arial"/>
              </a:defRPr>
            </a:lvl6pPr>
            <a:lvl7pPr marL="3809023" indent="-293002" algn="l" defTabSz="586003" rtl="0" eaLnBrk="1" latinLnBrk="0" hangingPunct="1">
              <a:spcBef>
                <a:spcPct val="20000"/>
              </a:spcBef>
              <a:buFont typeface="Arial"/>
              <a:buChar char="•"/>
              <a:defRPr sz="2532" kern="1200">
                <a:solidFill>
                  <a:schemeClr val="tx1"/>
                </a:solidFill>
                <a:latin typeface="+mn-lt"/>
                <a:ea typeface="+mn-ea"/>
                <a:cs typeface="+mn-cs"/>
              </a:defRPr>
            </a:lvl7pPr>
            <a:lvl8pPr marL="4395027" indent="-293002" algn="l" defTabSz="586003" rtl="0" eaLnBrk="1" latinLnBrk="0" hangingPunct="1">
              <a:spcBef>
                <a:spcPct val="20000"/>
              </a:spcBef>
              <a:buFont typeface="Arial"/>
              <a:buChar char="•"/>
              <a:defRPr sz="2532" kern="1200">
                <a:solidFill>
                  <a:schemeClr val="tx1"/>
                </a:solidFill>
                <a:latin typeface="+mn-lt"/>
                <a:ea typeface="+mn-ea"/>
                <a:cs typeface="+mn-cs"/>
              </a:defRPr>
            </a:lvl8pPr>
            <a:lvl9pPr marL="4981028" indent="-293002" algn="l" defTabSz="586003" rtl="0" eaLnBrk="1" latinLnBrk="0" hangingPunct="1">
              <a:spcBef>
                <a:spcPct val="20000"/>
              </a:spcBef>
              <a:buFont typeface="Arial"/>
              <a:buChar char="•"/>
              <a:defRPr sz="2532" kern="1200">
                <a:solidFill>
                  <a:schemeClr val="tx1"/>
                </a:solidFill>
                <a:latin typeface="+mn-lt"/>
                <a:ea typeface="+mn-ea"/>
                <a:cs typeface="+mn-cs"/>
              </a:defRPr>
            </a:lvl9pPr>
          </a:lstStyle>
          <a:p>
            <a:pPr marL="0" indent="0" algn="ctr">
              <a:lnSpc>
                <a:spcPct val="110000"/>
              </a:lnSpc>
            </a:pPr>
            <a:r>
              <a:rPr lang="en-US" sz="1600" dirty="0">
                <a:solidFill>
                  <a:srgbClr val="000000"/>
                </a:solidFill>
                <a:latin typeface="HeronSansCond Regular"/>
                <a:cs typeface="HeronSansCond Regular"/>
              </a:rPr>
              <a:t>FAIL</a:t>
            </a:r>
          </a:p>
        </p:txBody>
      </p:sp>
      <p:sp>
        <p:nvSpPr>
          <p:cNvPr id="31" name="Text Placeholder 16">
            <a:extLst>
              <a:ext uri="{FF2B5EF4-FFF2-40B4-BE49-F238E27FC236}">
                <a16:creationId xmlns:a16="http://schemas.microsoft.com/office/drawing/2014/main" id="{71A2160F-47AA-4F17-8105-975ABDB68DF8}"/>
              </a:ext>
            </a:extLst>
          </p:cNvPr>
          <p:cNvSpPr txBox="1">
            <a:spLocks/>
          </p:cNvSpPr>
          <p:nvPr/>
        </p:nvSpPr>
        <p:spPr>
          <a:xfrm>
            <a:off x="4297929" y="2848524"/>
            <a:ext cx="758590" cy="643650"/>
          </a:xfrm>
          <a:prstGeom prst="rect">
            <a:avLst/>
          </a:prstGeom>
        </p:spPr>
        <p:txBody>
          <a:bodyPr anchor="ctr"/>
          <a:lstStyle>
            <a:lvl1pPr marL="117452" indent="-117452" algn="l" defTabSz="586003" rtl="0" eaLnBrk="1" latinLnBrk="0" hangingPunct="1">
              <a:spcBef>
                <a:spcPts val="1800"/>
              </a:spcBef>
              <a:buClrTx/>
              <a:buSzPct val="100000"/>
              <a:buFont typeface="Myriad Pro" panose="020B0503030403020204" pitchFamily="34" charset="0"/>
              <a:buChar char=" "/>
              <a:defRPr sz="2400" b="0" i="0" kern="1200">
                <a:solidFill>
                  <a:schemeClr val="accent1"/>
                </a:solidFill>
                <a:latin typeface="+mn-lt"/>
                <a:ea typeface="Montserrat Light" charset="0"/>
                <a:cs typeface="Montserrat Light" charset="0"/>
              </a:defRPr>
            </a:lvl1pPr>
            <a:lvl2pPr marL="586003" indent="-288930" algn="l" defTabSz="586003" rtl="0" eaLnBrk="1" latinLnBrk="0" hangingPunct="1">
              <a:spcBef>
                <a:spcPts val="600"/>
              </a:spcBef>
              <a:buClrTx/>
              <a:buSzPct val="100000"/>
              <a:buFont typeface="Lucida Grande"/>
              <a:buChar char="-"/>
              <a:defRPr sz="2400" b="0" i="0" kern="1200">
                <a:solidFill>
                  <a:schemeClr val="accent1"/>
                </a:solidFill>
                <a:latin typeface="Montserrat Light" charset="0"/>
                <a:ea typeface="Montserrat Light" charset="0"/>
                <a:cs typeface="Montserrat Light" charset="0"/>
              </a:defRPr>
            </a:lvl2pPr>
            <a:lvl3pPr marL="883074" indent="-286898" algn="l" defTabSz="586003" rtl="0" eaLnBrk="1" latinLnBrk="0" hangingPunct="1">
              <a:spcBef>
                <a:spcPts val="600"/>
              </a:spcBef>
              <a:buClrTx/>
              <a:buSzPct val="100000"/>
              <a:buFont typeface="Lucida Grande"/>
              <a:buChar char="•"/>
              <a:defRPr sz="2400" b="0" i="0" kern="1200">
                <a:solidFill>
                  <a:schemeClr val="accent1"/>
                </a:solidFill>
                <a:latin typeface="Montserrat Light" charset="0"/>
                <a:ea typeface="Montserrat Light" charset="0"/>
                <a:cs typeface="Montserrat Light" charset="0"/>
              </a:defRPr>
            </a:lvl3pPr>
            <a:lvl4pPr marL="1096724" indent="-213648" algn="l" defTabSz="586003" rtl="0" eaLnBrk="1" latinLnBrk="0" hangingPunct="1">
              <a:spcBef>
                <a:spcPts val="600"/>
              </a:spcBef>
              <a:buClrTx/>
              <a:buSzPct val="100000"/>
              <a:buFont typeface="Wingdings" panose="05000000000000000000" pitchFamily="2" charset="2"/>
              <a:buChar char="§"/>
              <a:defRPr sz="2400" b="0" i="0" kern="1200" baseline="0">
                <a:solidFill>
                  <a:schemeClr val="accent1"/>
                </a:solidFill>
                <a:latin typeface="Montserrat Light" charset="0"/>
                <a:ea typeface="Montserrat Light" charset="0"/>
                <a:cs typeface="Montserrat Light" charset="0"/>
              </a:defRPr>
            </a:lvl4pPr>
            <a:lvl5pPr marL="1395829" indent="-299107" algn="l" defTabSz="586003" rtl="0" eaLnBrk="1" latinLnBrk="0" hangingPunct="1">
              <a:spcBef>
                <a:spcPts val="600"/>
              </a:spcBef>
              <a:buClrTx/>
              <a:buSzPct val="100000"/>
              <a:buFont typeface="Myriad Pro Light" panose="020B0403030403020204" pitchFamily="34" charset="0"/>
              <a:buChar char="-"/>
              <a:tabLst/>
              <a:defRPr sz="2400" b="0" i="0" kern="1200" baseline="0">
                <a:solidFill>
                  <a:schemeClr val="accent1"/>
                </a:solidFill>
                <a:latin typeface="Montserrat Light" charset="0"/>
                <a:ea typeface="Montserrat Light" charset="0"/>
                <a:cs typeface="Montserrat Light" charset="0"/>
              </a:defRPr>
            </a:lvl5pPr>
            <a:lvl6pPr marL="1609476" indent="-215680" algn="l" defTabSz="586003" rtl="0" eaLnBrk="1" latinLnBrk="0" hangingPunct="1">
              <a:spcBef>
                <a:spcPts val="448"/>
              </a:spcBef>
              <a:buClr>
                <a:schemeClr val="bg1">
                  <a:lumMod val="85000"/>
                </a:schemeClr>
              </a:buClr>
              <a:buSzPct val="70000"/>
              <a:buFont typeface="Lucida Grande"/>
              <a:buChar char="•"/>
              <a:defRPr sz="1467" b="0" i="0" kern="1200">
                <a:solidFill>
                  <a:schemeClr val="bg1">
                    <a:lumMod val="50000"/>
                  </a:schemeClr>
                </a:solidFill>
                <a:latin typeface="Myriad Pro Light"/>
                <a:ea typeface="+mn-ea"/>
                <a:cs typeface="Arial"/>
              </a:defRPr>
            </a:lvl6pPr>
            <a:lvl7pPr marL="3809023" indent="-293002" algn="l" defTabSz="586003" rtl="0" eaLnBrk="1" latinLnBrk="0" hangingPunct="1">
              <a:spcBef>
                <a:spcPct val="20000"/>
              </a:spcBef>
              <a:buFont typeface="Arial"/>
              <a:buChar char="•"/>
              <a:defRPr sz="2532" kern="1200">
                <a:solidFill>
                  <a:schemeClr val="tx1"/>
                </a:solidFill>
                <a:latin typeface="+mn-lt"/>
                <a:ea typeface="+mn-ea"/>
                <a:cs typeface="+mn-cs"/>
              </a:defRPr>
            </a:lvl7pPr>
            <a:lvl8pPr marL="4395027" indent="-293002" algn="l" defTabSz="586003" rtl="0" eaLnBrk="1" latinLnBrk="0" hangingPunct="1">
              <a:spcBef>
                <a:spcPct val="20000"/>
              </a:spcBef>
              <a:buFont typeface="Arial"/>
              <a:buChar char="•"/>
              <a:defRPr sz="2532" kern="1200">
                <a:solidFill>
                  <a:schemeClr val="tx1"/>
                </a:solidFill>
                <a:latin typeface="+mn-lt"/>
                <a:ea typeface="+mn-ea"/>
                <a:cs typeface="+mn-cs"/>
              </a:defRPr>
            </a:lvl8pPr>
            <a:lvl9pPr marL="4981028" indent="-293002" algn="l" defTabSz="586003" rtl="0" eaLnBrk="1" latinLnBrk="0" hangingPunct="1">
              <a:spcBef>
                <a:spcPct val="20000"/>
              </a:spcBef>
              <a:buFont typeface="Arial"/>
              <a:buChar char="•"/>
              <a:defRPr sz="2532" kern="1200">
                <a:solidFill>
                  <a:schemeClr val="tx1"/>
                </a:solidFill>
                <a:latin typeface="+mn-lt"/>
                <a:ea typeface="+mn-ea"/>
                <a:cs typeface="+mn-cs"/>
              </a:defRPr>
            </a:lvl9pPr>
          </a:lstStyle>
          <a:p>
            <a:pPr marL="0" indent="0" algn="ctr">
              <a:lnSpc>
                <a:spcPct val="110000"/>
              </a:lnSpc>
            </a:pPr>
            <a:r>
              <a:rPr lang="en-US" sz="1600" dirty="0">
                <a:solidFill>
                  <a:srgbClr val="000000"/>
                </a:solidFill>
                <a:latin typeface="HeronSansCond Regular"/>
                <a:cs typeface="HeronSansCond Regular"/>
              </a:rPr>
              <a:t>FAIL</a:t>
            </a:r>
          </a:p>
        </p:txBody>
      </p:sp>
      <p:sp>
        <p:nvSpPr>
          <p:cNvPr id="32" name="Text Placeholder 16">
            <a:extLst>
              <a:ext uri="{FF2B5EF4-FFF2-40B4-BE49-F238E27FC236}">
                <a16:creationId xmlns:a16="http://schemas.microsoft.com/office/drawing/2014/main" id="{579609AC-CFEA-4625-84AF-2356266BB846}"/>
              </a:ext>
            </a:extLst>
          </p:cNvPr>
          <p:cNvSpPr txBox="1">
            <a:spLocks/>
          </p:cNvSpPr>
          <p:nvPr/>
        </p:nvSpPr>
        <p:spPr>
          <a:xfrm>
            <a:off x="5065147" y="2848524"/>
            <a:ext cx="758590" cy="643650"/>
          </a:xfrm>
          <a:prstGeom prst="rect">
            <a:avLst/>
          </a:prstGeom>
        </p:spPr>
        <p:txBody>
          <a:bodyPr anchor="ctr"/>
          <a:lstStyle>
            <a:lvl1pPr marL="117452" indent="-117452" algn="l" defTabSz="586003" rtl="0" eaLnBrk="1" latinLnBrk="0" hangingPunct="1">
              <a:spcBef>
                <a:spcPts val="1800"/>
              </a:spcBef>
              <a:buClrTx/>
              <a:buSzPct val="100000"/>
              <a:buFont typeface="Myriad Pro" panose="020B0503030403020204" pitchFamily="34" charset="0"/>
              <a:buChar char=" "/>
              <a:defRPr sz="2400" b="0" i="0" kern="1200">
                <a:solidFill>
                  <a:schemeClr val="accent1"/>
                </a:solidFill>
                <a:latin typeface="+mn-lt"/>
                <a:ea typeface="Montserrat Light" charset="0"/>
                <a:cs typeface="Montserrat Light" charset="0"/>
              </a:defRPr>
            </a:lvl1pPr>
            <a:lvl2pPr marL="586003" indent="-288930" algn="l" defTabSz="586003" rtl="0" eaLnBrk="1" latinLnBrk="0" hangingPunct="1">
              <a:spcBef>
                <a:spcPts val="600"/>
              </a:spcBef>
              <a:buClrTx/>
              <a:buSzPct val="100000"/>
              <a:buFont typeface="Lucida Grande"/>
              <a:buChar char="-"/>
              <a:defRPr sz="2400" b="0" i="0" kern="1200">
                <a:solidFill>
                  <a:schemeClr val="accent1"/>
                </a:solidFill>
                <a:latin typeface="Montserrat Light" charset="0"/>
                <a:ea typeface="Montserrat Light" charset="0"/>
                <a:cs typeface="Montserrat Light" charset="0"/>
              </a:defRPr>
            </a:lvl2pPr>
            <a:lvl3pPr marL="883074" indent="-286898" algn="l" defTabSz="586003" rtl="0" eaLnBrk="1" latinLnBrk="0" hangingPunct="1">
              <a:spcBef>
                <a:spcPts val="600"/>
              </a:spcBef>
              <a:buClrTx/>
              <a:buSzPct val="100000"/>
              <a:buFont typeface="Lucida Grande"/>
              <a:buChar char="•"/>
              <a:defRPr sz="2400" b="0" i="0" kern="1200">
                <a:solidFill>
                  <a:schemeClr val="accent1"/>
                </a:solidFill>
                <a:latin typeface="Montserrat Light" charset="0"/>
                <a:ea typeface="Montserrat Light" charset="0"/>
                <a:cs typeface="Montserrat Light" charset="0"/>
              </a:defRPr>
            </a:lvl3pPr>
            <a:lvl4pPr marL="1096724" indent="-213648" algn="l" defTabSz="586003" rtl="0" eaLnBrk="1" latinLnBrk="0" hangingPunct="1">
              <a:spcBef>
                <a:spcPts val="600"/>
              </a:spcBef>
              <a:buClrTx/>
              <a:buSzPct val="100000"/>
              <a:buFont typeface="Wingdings" panose="05000000000000000000" pitchFamily="2" charset="2"/>
              <a:buChar char="§"/>
              <a:defRPr sz="2400" b="0" i="0" kern="1200" baseline="0">
                <a:solidFill>
                  <a:schemeClr val="accent1"/>
                </a:solidFill>
                <a:latin typeface="Montserrat Light" charset="0"/>
                <a:ea typeface="Montserrat Light" charset="0"/>
                <a:cs typeface="Montserrat Light" charset="0"/>
              </a:defRPr>
            </a:lvl4pPr>
            <a:lvl5pPr marL="1395829" indent="-299107" algn="l" defTabSz="586003" rtl="0" eaLnBrk="1" latinLnBrk="0" hangingPunct="1">
              <a:spcBef>
                <a:spcPts val="600"/>
              </a:spcBef>
              <a:buClrTx/>
              <a:buSzPct val="100000"/>
              <a:buFont typeface="Myriad Pro Light" panose="020B0403030403020204" pitchFamily="34" charset="0"/>
              <a:buChar char="-"/>
              <a:tabLst/>
              <a:defRPr sz="2400" b="0" i="0" kern="1200" baseline="0">
                <a:solidFill>
                  <a:schemeClr val="accent1"/>
                </a:solidFill>
                <a:latin typeface="Montserrat Light" charset="0"/>
                <a:ea typeface="Montserrat Light" charset="0"/>
                <a:cs typeface="Montserrat Light" charset="0"/>
              </a:defRPr>
            </a:lvl5pPr>
            <a:lvl6pPr marL="1609476" indent="-215680" algn="l" defTabSz="586003" rtl="0" eaLnBrk="1" latinLnBrk="0" hangingPunct="1">
              <a:spcBef>
                <a:spcPts val="448"/>
              </a:spcBef>
              <a:buClr>
                <a:schemeClr val="bg1">
                  <a:lumMod val="85000"/>
                </a:schemeClr>
              </a:buClr>
              <a:buSzPct val="70000"/>
              <a:buFont typeface="Lucida Grande"/>
              <a:buChar char="•"/>
              <a:defRPr sz="1467" b="0" i="0" kern="1200">
                <a:solidFill>
                  <a:schemeClr val="bg1">
                    <a:lumMod val="50000"/>
                  </a:schemeClr>
                </a:solidFill>
                <a:latin typeface="Myriad Pro Light"/>
                <a:ea typeface="+mn-ea"/>
                <a:cs typeface="Arial"/>
              </a:defRPr>
            </a:lvl6pPr>
            <a:lvl7pPr marL="3809023" indent="-293002" algn="l" defTabSz="586003" rtl="0" eaLnBrk="1" latinLnBrk="0" hangingPunct="1">
              <a:spcBef>
                <a:spcPct val="20000"/>
              </a:spcBef>
              <a:buFont typeface="Arial"/>
              <a:buChar char="•"/>
              <a:defRPr sz="2532" kern="1200">
                <a:solidFill>
                  <a:schemeClr val="tx1"/>
                </a:solidFill>
                <a:latin typeface="+mn-lt"/>
                <a:ea typeface="+mn-ea"/>
                <a:cs typeface="+mn-cs"/>
              </a:defRPr>
            </a:lvl7pPr>
            <a:lvl8pPr marL="4395027" indent="-293002" algn="l" defTabSz="586003" rtl="0" eaLnBrk="1" latinLnBrk="0" hangingPunct="1">
              <a:spcBef>
                <a:spcPct val="20000"/>
              </a:spcBef>
              <a:buFont typeface="Arial"/>
              <a:buChar char="•"/>
              <a:defRPr sz="2532" kern="1200">
                <a:solidFill>
                  <a:schemeClr val="tx1"/>
                </a:solidFill>
                <a:latin typeface="+mn-lt"/>
                <a:ea typeface="+mn-ea"/>
                <a:cs typeface="+mn-cs"/>
              </a:defRPr>
            </a:lvl8pPr>
            <a:lvl9pPr marL="4981028" indent="-293002" algn="l" defTabSz="586003" rtl="0" eaLnBrk="1" latinLnBrk="0" hangingPunct="1">
              <a:spcBef>
                <a:spcPct val="20000"/>
              </a:spcBef>
              <a:buFont typeface="Arial"/>
              <a:buChar char="•"/>
              <a:defRPr sz="2532" kern="1200">
                <a:solidFill>
                  <a:schemeClr val="tx1"/>
                </a:solidFill>
                <a:latin typeface="+mn-lt"/>
                <a:ea typeface="+mn-ea"/>
                <a:cs typeface="+mn-cs"/>
              </a:defRPr>
            </a:lvl9pPr>
          </a:lstStyle>
          <a:p>
            <a:pPr marL="0" indent="0" algn="ctr">
              <a:lnSpc>
                <a:spcPct val="110000"/>
              </a:lnSpc>
            </a:pPr>
            <a:r>
              <a:rPr lang="en-US" sz="1600" dirty="0">
                <a:solidFill>
                  <a:srgbClr val="000000"/>
                </a:solidFill>
                <a:latin typeface="HeronSansCond Regular"/>
                <a:cs typeface="HeronSansCond Regular"/>
              </a:rPr>
              <a:t>FAIL</a:t>
            </a:r>
          </a:p>
        </p:txBody>
      </p:sp>
      <p:sp>
        <p:nvSpPr>
          <p:cNvPr id="33" name="Text Placeholder 16">
            <a:extLst>
              <a:ext uri="{FF2B5EF4-FFF2-40B4-BE49-F238E27FC236}">
                <a16:creationId xmlns:a16="http://schemas.microsoft.com/office/drawing/2014/main" id="{9504AD49-2DA5-4283-82DE-B525A1A29980}"/>
              </a:ext>
            </a:extLst>
          </p:cNvPr>
          <p:cNvSpPr txBox="1">
            <a:spLocks/>
          </p:cNvSpPr>
          <p:nvPr/>
        </p:nvSpPr>
        <p:spPr>
          <a:xfrm>
            <a:off x="2762365" y="3795604"/>
            <a:ext cx="758590" cy="643650"/>
          </a:xfrm>
          <a:prstGeom prst="rect">
            <a:avLst/>
          </a:prstGeom>
        </p:spPr>
        <p:txBody>
          <a:bodyPr anchor="ctr"/>
          <a:lstStyle>
            <a:lvl1pPr marL="117452" indent="-117452" algn="l" defTabSz="586003" rtl="0" eaLnBrk="1" latinLnBrk="0" hangingPunct="1">
              <a:spcBef>
                <a:spcPts val="1800"/>
              </a:spcBef>
              <a:buClrTx/>
              <a:buSzPct val="100000"/>
              <a:buFont typeface="Myriad Pro" panose="020B0503030403020204" pitchFamily="34" charset="0"/>
              <a:buChar char=" "/>
              <a:defRPr sz="2400" b="0" i="0" kern="1200">
                <a:solidFill>
                  <a:schemeClr val="accent1"/>
                </a:solidFill>
                <a:latin typeface="+mn-lt"/>
                <a:ea typeface="Montserrat Light" charset="0"/>
                <a:cs typeface="Montserrat Light" charset="0"/>
              </a:defRPr>
            </a:lvl1pPr>
            <a:lvl2pPr marL="586003" indent="-288930" algn="l" defTabSz="586003" rtl="0" eaLnBrk="1" latinLnBrk="0" hangingPunct="1">
              <a:spcBef>
                <a:spcPts val="600"/>
              </a:spcBef>
              <a:buClrTx/>
              <a:buSzPct val="100000"/>
              <a:buFont typeface="Lucida Grande"/>
              <a:buChar char="-"/>
              <a:defRPr sz="2400" b="0" i="0" kern="1200">
                <a:solidFill>
                  <a:schemeClr val="accent1"/>
                </a:solidFill>
                <a:latin typeface="Montserrat Light" charset="0"/>
                <a:ea typeface="Montserrat Light" charset="0"/>
                <a:cs typeface="Montserrat Light" charset="0"/>
              </a:defRPr>
            </a:lvl2pPr>
            <a:lvl3pPr marL="883074" indent="-286898" algn="l" defTabSz="586003" rtl="0" eaLnBrk="1" latinLnBrk="0" hangingPunct="1">
              <a:spcBef>
                <a:spcPts val="600"/>
              </a:spcBef>
              <a:buClrTx/>
              <a:buSzPct val="100000"/>
              <a:buFont typeface="Lucida Grande"/>
              <a:buChar char="•"/>
              <a:defRPr sz="2400" b="0" i="0" kern="1200">
                <a:solidFill>
                  <a:schemeClr val="accent1"/>
                </a:solidFill>
                <a:latin typeface="Montserrat Light" charset="0"/>
                <a:ea typeface="Montserrat Light" charset="0"/>
                <a:cs typeface="Montserrat Light" charset="0"/>
              </a:defRPr>
            </a:lvl3pPr>
            <a:lvl4pPr marL="1096724" indent="-213648" algn="l" defTabSz="586003" rtl="0" eaLnBrk="1" latinLnBrk="0" hangingPunct="1">
              <a:spcBef>
                <a:spcPts val="600"/>
              </a:spcBef>
              <a:buClrTx/>
              <a:buSzPct val="100000"/>
              <a:buFont typeface="Wingdings" panose="05000000000000000000" pitchFamily="2" charset="2"/>
              <a:buChar char="§"/>
              <a:defRPr sz="2400" b="0" i="0" kern="1200" baseline="0">
                <a:solidFill>
                  <a:schemeClr val="accent1"/>
                </a:solidFill>
                <a:latin typeface="Montserrat Light" charset="0"/>
                <a:ea typeface="Montserrat Light" charset="0"/>
                <a:cs typeface="Montserrat Light" charset="0"/>
              </a:defRPr>
            </a:lvl4pPr>
            <a:lvl5pPr marL="1395829" indent="-299107" algn="l" defTabSz="586003" rtl="0" eaLnBrk="1" latinLnBrk="0" hangingPunct="1">
              <a:spcBef>
                <a:spcPts val="600"/>
              </a:spcBef>
              <a:buClrTx/>
              <a:buSzPct val="100000"/>
              <a:buFont typeface="Myriad Pro Light" panose="020B0403030403020204" pitchFamily="34" charset="0"/>
              <a:buChar char="-"/>
              <a:tabLst/>
              <a:defRPr sz="2400" b="0" i="0" kern="1200" baseline="0">
                <a:solidFill>
                  <a:schemeClr val="accent1"/>
                </a:solidFill>
                <a:latin typeface="Montserrat Light" charset="0"/>
                <a:ea typeface="Montserrat Light" charset="0"/>
                <a:cs typeface="Montserrat Light" charset="0"/>
              </a:defRPr>
            </a:lvl5pPr>
            <a:lvl6pPr marL="1609476" indent="-215680" algn="l" defTabSz="586003" rtl="0" eaLnBrk="1" latinLnBrk="0" hangingPunct="1">
              <a:spcBef>
                <a:spcPts val="448"/>
              </a:spcBef>
              <a:buClr>
                <a:schemeClr val="bg1">
                  <a:lumMod val="85000"/>
                </a:schemeClr>
              </a:buClr>
              <a:buSzPct val="70000"/>
              <a:buFont typeface="Lucida Grande"/>
              <a:buChar char="•"/>
              <a:defRPr sz="1467" b="0" i="0" kern="1200">
                <a:solidFill>
                  <a:schemeClr val="bg1">
                    <a:lumMod val="50000"/>
                  </a:schemeClr>
                </a:solidFill>
                <a:latin typeface="Myriad Pro Light"/>
                <a:ea typeface="+mn-ea"/>
                <a:cs typeface="Arial"/>
              </a:defRPr>
            </a:lvl6pPr>
            <a:lvl7pPr marL="3809023" indent="-293002" algn="l" defTabSz="586003" rtl="0" eaLnBrk="1" latinLnBrk="0" hangingPunct="1">
              <a:spcBef>
                <a:spcPct val="20000"/>
              </a:spcBef>
              <a:buFont typeface="Arial"/>
              <a:buChar char="•"/>
              <a:defRPr sz="2532" kern="1200">
                <a:solidFill>
                  <a:schemeClr val="tx1"/>
                </a:solidFill>
                <a:latin typeface="+mn-lt"/>
                <a:ea typeface="+mn-ea"/>
                <a:cs typeface="+mn-cs"/>
              </a:defRPr>
            </a:lvl7pPr>
            <a:lvl8pPr marL="4395027" indent="-293002" algn="l" defTabSz="586003" rtl="0" eaLnBrk="1" latinLnBrk="0" hangingPunct="1">
              <a:spcBef>
                <a:spcPct val="20000"/>
              </a:spcBef>
              <a:buFont typeface="Arial"/>
              <a:buChar char="•"/>
              <a:defRPr sz="2532" kern="1200">
                <a:solidFill>
                  <a:schemeClr val="tx1"/>
                </a:solidFill>
                <a:latin typeface="+mn-lt"/>
                <a:ea typeface="+mn-ea"/>
                <a:cs typeface="+mn-cs"/>
              </a:defRPr>
            </a:lvl8pPr>
            <a:lvl9pPr marL="4981028" indent="-293002" algn="l" defTabSz="586003" rtl="0" eaLnBrk="1" latinLnBrk="0" hangingPunct="1">
              <a:spcBef>
                <a:spcPct val="20000"/>
              </a:spcBef>
              <a:buFont typeface="Arial"/>
              <a:buChar char="•"/>
              <a:defRPr sz="2532" kern="1200">
                <a:solidFill>
                  <a:schemeClr val="tx1"/>
                </a:solidFill>
                <a:latin typeface="+mn-lt"/>
                <a:ea typeface="+mn-ea"/>
                <a:cs typeface="+mn-cs"/>
              </a:defRPr>
            </a:lvl9pPr>
          </a:lstStyle>
          <a:p>
            <a:pPr marL="0" indent="0" algn="ctr">
              <a:lnSpc>
                <a:spcPct val="110000"/>
              </a:lnSpc>
            </a:pPr>
            <a:r>
              <a:rPr lang="en-US" sz="1600" dirty="0">
                <a:solidFill>
                  <a:srgbClr val="000000"/>
                </a:solidFill>
                <a:latin typeface="HeronSansCond Regular"/>
                <a:cs typeface="HeronSansCond Regular"/>
              </a:rPr>
              <a:t>FAIL</a:t>
            </a:r>
          </a:p>
        </p:txBody>
      </p:sp>
      <p:sp>
        <p:nvSpPr>
          <p:cNvPr id="35" name="Text Placeholder 16">
            <a:extLst>
              <a:ext uri="{FF2B5EF4-FFF2-40B4-BE49-F238E27FC236}">
                <a16:creationId xmlns:a16="http://schemas.microsoft.com/office/drawing/2014/main" id="{7EFC399C-8631-4558-AD57-2007CFC76E11}"/>
              </a:ext>
            </a:extLst>
          </p:cNvPr>
          <p:cNvSpPr txBox="1">
            <a:spLocks/>
          </p:cNvSpPr>
          <p:nvPr/>
        </p:nvSpPr>
        <p:spPr>
          <a:xfrm>
            <a:off x="1999750" y="4835792"/>
            <a:ext cx="758590" cy="643650"/>
          </a:xfrm>
          <a:prstGeom prst="rect">
            <a:avLst/>
          </a:prstGeom>
        </p:spPr>
        <p:txBody>
          <a:bodyPr anchor="ctr"/>
          <a:lstStyle>
            <a:lvl1pPr marL="117452" indent="-117452" algn="l" defTabSz="586003" rtl="0" eaLnBrk="1" latinLnBrk="0" hangingPunct="1">
              <a:spcBef>
                <a:spcPts val="1800"/>
              </a:spcBef>
              <a:buClrTx/>
              <a:buSzPct val="100000"/>
              <a:buFont typeface="Myriad Pro" panose="020B0503030403020204" pitchFamily="34" charset="0"/>
              <a:buChar char=" "/>
              <a:defRPr sz="2400" b="0" i="0" kern="1200">
                <a:solidFill>
                  <a:schemeClr val="accent1"/>
                </a:solidFill>
                <a:latin typeface="+mn-lt"/>
                <a:ea typeface="Montserrat Light" charset="0"/>
                <a:cs typeface="Montserrat Light" charset="0"/>
              </a:defRPr>
            </a:lvl1pPr>
            <a:lvl2pPr marL="586003" indent="-288930" algn="l" defTabSz="586003" rtl="0" eaLnBrk="1" latinLnBrk="0" hangingPunct="1">
              <a:spcBef>
                <a:spcPts val="600"/>
              </a:spcBef>
              <a:buClrTx/>
              <a:buSzPct val="100000"/>
              <a:buFont typeface="Lucida Grande"/>
              <a:buChar char="-"/>
              <a:defRPr sz="2400" b="0" i="0" kern="1200">
                <a:solidFill>
                  <a:schemeClr val="accent1"/>
                </a:solidFill>
                <a:latin typeface="Montserrat Light" charset="0"/>
                <a:ea typeface="Montserrat Light" charset="0"/>
                <a:cs typeface="Montserrat Light" charset="0"/>
              </a:defRPr>
            </a:lvl2pPr>
            <a:lvl3pPr marL="883074" indent="-286898" algn="l" defTabSz="586003" rtl="0" eaLnBrk="1" latinLnBrk="0" hangingPunct="1">
              <a:spcBef>
                <a:spcPts val="600"/>
              </a:spcBef>
              <a:buClrTx/>
              <a:buSzPct val="100000"/>
              <a:buFont typeface="Lucida Grande"/>
              <a:buChar char="•"/>
              <a:defRPr sz="2400" b="0" i="0" kern="1200">
                <a:solidFill>
                  <a:schemeClr val="accent1"/>
                </a:solidFill>
                <a:latin typeface="Montserrat Light" charset="0"/>
                <a:ea typeface="Montserrat Light" charset="0"/>
                <a:cs typeface="Montserrat Light" charset="0"/>
              </a:defRPr>
            </a:lvl3pPr>
            <a:lvl4pPr marL="1096724" indent="-213648" algn="l" defTabSz="586003" rtl="0" eaLnBrk="1" latinLnBrk="0" hangingPunct="1">
              <a:spcBef>
                <a:spcPts val="600"/>
              </a:spcBef>
              <a:buClrTx/>
              <a:buSzPct val="100000"/>
              <a:buFont typeface="Wingdings" panose="05000000000000000000" pitchFamily="2" charset="2"/>
              <a:buChar char="§"/>
              <a:defRPr sz="2400" b="0" i="0" kern="1200" baseline="0">
                <a:solidFill>
                  <a:schemeClr val="accent1"/>
                </a:solidFill>
                <a:latin typeface="Montserrat Light" charset="0"/>
                <a:ea typeface="Montserrat Light" charset="0"/>
                <a:cs typeface="Montserrat Light" charset="0"/>
              </a:defRPr>
            </a:lvl4pPr>
            <a:lvl5pPr marL="1395829" indent="-299107" algn="l" defTabSz="586003" rtl="0" eaLnBrk="1" latinLnBrk="0" hangingPunct="1">
              <a:spcBef>
                <a:spcPts val="600"/>
              </a:spcBef>
              <a:buClrTx/>
              <a:buSzPct val="100000"/>
              <a:buFont typeface="Myriad Pro Light" panose="020B0403030403020204" pitchFamily="34" charset="0"/>
              <a:buChar char="-"/>
              <a:tabLst/>
              <a:defRPr sz="2400" b="0" i="0" kern="1200" baseline="0">
                <a:solidFill>
                  <a:schemeClr val="accent1"/>
                </a:solidFill>
                <a:latin typeface="Montserrat Light" charset="0"/>
                <a:ea typeface="Montserrat Light" charset="0"/>
                <a:cs typeface="Montserrat Light" charset="0"/>
              </a:defRPr>
            </a:lvl5pPr>
            <a:lvl6pPr marL="1609476" indent="-215680" algn="l" defTabSz="586003" rtl="0" eaLnBrk="1" latinLnBrk="0" hangingPunct="1">
              <a:spcBef>
                <a:spcPts val="448"/>
              </a:spcBef>
              <a:buClr>
                <a:schemeClr val="bg1">
                  <a:lumMod val="85000"/>
                </a:schemeClr>
              </a:buClr>
              <a:buSzPct val="70000"/>
              <a:buFont typeface="Lucida Grande"/>
              <a:buChar char="•"/>
              <a:defRPr sz="1467" b="0" i="0" kern="1200">
                <a:solidFill>
                  <a:schemeClr val="bg1">
                    <a:lumMod val="50000"/>
                  </a:schemeClr>
                </a:solidFill>
                <a:latin typeface="Myriad Pro Light"/>
                <a:ea typeface="+mn-ea"/>
                <a:cs typeface="Arial"/>
              </a:defRPr>
            </a:lvl6pPr>
            <a:lvl7pPr marL="3809023" indent="-293002" algn="l" defTabSz="586003" rtl="0" eaLnBrk="1" latinLnBrk="0" hangingPunct="1">
              <a:spcBef>
                <a:spcPct val="20000"/>
              </a:spcBef>
              <a:buFont typeface="Arial"/>
              <a:buChar char="•"/>
              <a:defRPr sz="2532" kern="1200">
                <a:solidFill>
                  <a:schemeClr val="tx1"/>
                </a:solidFill>
                <a:latin typeface="+mn-lt"/>
                <a:ea typeface="+mn-ea"/>
                <a:cs typeface="+mn-cs"/>
              </a:defRPr>
            </a:lvl7pPr>
            <a:lvl8pPr marL="4395027" indent="-293002" algn="l" defTabSz="586003" rtl="0" eaLnBrk="1" latinLnBrk="0" hangingPunct="1">
              <a:spcBef>
                <a:spcPct val="20000"/>
              </a:spcBef>
              <a:buFont typeface="Arial"/>
              <a:buChar char="•"/>
              <a:defRPr sz="2532" kern="1200">
                <a:solidFill>
                  <a:schemeClr val="tx1"/>
                </a:solidFill>
                <a:latin typeface="+mn-lt"/>
                <a:ea typeface="+mn-ea"/>
                <a:cs typeface="+mn-cs"/>
              </a:defRPr>
            </a:lvl8pPr>
            <a:lvl9pPr marL="4981028" indent="-293002" algn="l" defTabSz="586003" rtl="0" eaLnBrk="1" latinLnBrk="0" hangingPunct="1">
              <a:spcBef>
                <a:spcPct val="20000"/>
              </a:spcBef>
              <a:buFont typeface="Arial"/>
              <a:buChar char="•"/>
              <a:defRPr sz="2532" kern="1200">
                <a:solidFill>
                  <a:schemeClr val="tx1"/>
                </a:solidFill>
                <a:latin typeface="+mn-lt"/>
                <a:ea typeface="+mn-ea"/>
                <a:cs typeface="+mn-cs"/>
              </a:defRPr>
            </a:lvl9pPr>
          </a:lstStyle>
          <a:p>
            <a:pPr marL="0" indent="0" algn="ctr">
              <a:lnSpc>
                <a:spcPct val="110000"/>
              </a:lnSpc>
            </a:pPr>
            <a:r>
              <a:rPr lang="en-US" sz="1600" dirty="0">
                <a:solidFill>
                  <a:srgbClr val="000000"/>
                </a:solidFill>
                <a:latin typeface="HeronSansCond Regular"/>
                <a:cs typeface="HeronSansCond Regular"/>
              </a:rPr>
              <a:t>FAIL</a:t>
            </a:r>
          </a:p>
        </p:txBody>
      </p:sp>
      <p:sp>
        <p:nvSpPr>
          <p:cNvPr id="36" name="Text Placeholder 16">
            <a:extLst>
              <a:ext uri="{FF2B5EF4-FFF2-40B4-BE49-F238E27FC236}">
                <a16:creationId xmlns:a16="http://schemas.microsoft.com/office/drawing/2014/main" id="{7CA6A138-5FCA-44A2-9E10-A4A6EB41B3AD}"/>
              </a:ext>
            </a:extLst>
          </p:cNvPr>
          <p:cNvSpPr txBox="1">
            <a:spLocks/>
          </p:cNvSpPr>
          <p:nvPr/>
        </p:nvSpPr>
        <p:spPr>
          <a:xfrm>
            <a:off x="2762365" y="4835792"/>
            <a:ext cx="758590" cy="643650"/>
          </a:xfrm>
          <a:prstGeom prst="rect">
            <a:avLst/>
          </a:prstGeom>
        </p:spPr>
        <p:txBody>
          <a:bodyPr anchor="ctr"/>
          <a:lstStyle>
            <a:lvl1pPr marL="117452" indent="-117452" algn="l" defTabSz="586003" rtl="0" eaLnBrk="1" latinLnBrk="0" hangingPunct="1">
              <a:spcBef>
                <a:spcPts val="1800"/>
              </a:spcBef>
              <a:buClrTx/>
              <a:buSzPct val="100000"/>
              <a:buFont typeface="Myriad Pro" panose="020B0503030403020204" pitchFamily="34" charset="0"/>
              <a:buChar char=" "/>
              <a:defRPr sz="2400" b="0" i="0" kern="1200">
                <a:solidFill>
                  <a:schemeClr val="accent1"/>
                </a:solidFill>
                <a:latin typeface="+mn-lt"/>
                <a:ea typeface="Montserrat Light" charset="0"/>
                <a:cs typeface="Montserrat Light" charset="0"/>
              </a:defRPr>
            </a:lvl1pPr>
            <a:lvl2pPr marL="586003" indent="-288930" algn="l" defTabSz="586003" rtl="0" eaLnBrk="1" latinLnBrk="0" hangingPunct="1">
              <a:spcBef>
                <a:spcPts val="600"/>
              </a:spcBef>
              <a:buClrTx/>
              <a:buSzPct val="100000"/>
              <a:buFont typeface="Lucida Grande"/>
              <a:buChar char="-"/>
              <a:defRPr sz="2400" b="0" i="0" kern="1200">
                <a:solidFill>
                  <a:schemeClr val="accent1"/>
                </a:solidFill>
                <a:latin typeface="Montserrat Light" charset="0"/>
                <a:ea typeface="Montserrat Light" charset="0"/>
                <a:cs typeface="Montserrat Light" charset="0"/>
              </a:defRPr>
            </a:lvl2pPr>
            <a:lvl3pPr marL="883074" indent="-286898" algn="l" defTabSz="586003" rtl="0" eaLnBrk="1" latinLnBrk="0" hangingPunct="1">
              <a:spcBef>
                <a:spcPts val="600"/>
              </a:spcBef>
              <a:buClrTx/>
              <a:buSzPct val="100000"/>
              <a:buFont typeface="Lucida Grande"/>
              <a:buChar char="•"/>
              <a:defRPr sz="2400" b="0" i="0" kern="1200">
                <a:solidFill>
                  <a:schemeClr val="accent1"/>
                </a:solidFill>
                <a:latin typeface="Montserrat Light" charset="0"/>
                <a:ea typeface="Montserrat Light" charset="0"/>
                <a:cs typeface="Montserrat Light" charset="0"/>
              </a:defRPr>
            </a:lvl3pPr>
            <a:lvl4pPr marL="1096724" indent="-213648" algn="l" defTabSz="586003" rtl="0" eaLnBrk="1" latinLnBrk="0" hangingPunct="1">
              <a:spcBef>
                <a:spcPts val="600"/>
              </a:spcBef>
              <a:buClrTx/>
              <a:buSzPct val="100000"/>
              <a:buFont typeface="Wingdings" panose="05000000000000000000" pitchFamily="2" charset="2"/>
              <a:buChar char="§"/>
              <a:defRPr sz="2400" b="0" i="0" kern="1200" baseline="0">
                <a:solidFill>
                  <a:schemeClr val="accent1"/>
                </a:solidFill>
                <a:latin typeface="Montserrat Light" charset="0"/>
                <a:ea typeface="Montserrat Light" charset="0"/>
                <a:cs typeface="Montserrat Light" charset="0"/>
              </a:defRPr>
            </a:lvl4pPr>
            <a:lvl5pPr marL="1395829" indent="-299107" algn="l" defTabSz="586003" rtl="0" eaLnBrk="1" latinLnBrk="0" hangingPunct="1">
              <a:spcBef>
                <a:spcPts val="600"/>
              </a:spcBef>
              <a:buClrTx/>
              <a:buSzPct val="100000"/>
              <a:buFont typeface="Myriad Pro Light" panose="020B0403030403020204" pitchFamily="34" charset="0"/>
              <a:buChar char="-"/>
              <a:tabLst/>
              <a:defRPr sz="2400" b="0" i="0" kern="1200" baseline="0">
                <a:solidFill>
                  <a:schemeClr val="accent1"/>
                </a:solidFill>
                <a:latin typeface="Montserrat Light" charset="0"/>
                <a:ea typeface="Montserrat Light" charset="0"/>
                <a:cs typeface="Montserrat Light" charset="0"/>
              </a:defRPr>
            </a:lvl5pPr>
            <a:lvl6pPr marL="1609476" indent="-215680" algn="l" defTabSz="586003" rtl="0" eaLnBrk="1" latinLnBrk="0" hangingPunct="1">
              <a:spcBef>
                <a:spcPts val="448"/>
              </a:spcBef>
              <a:buClr>
                <a:schemeClr val="bg1">
                  <a:lumMod val="85000"/>
                </a:schemeClr>
              </a:buClr>
              <a:buSzPct val="70000"/>
              <a:buFont typeface="Lucida Grande"/>
              <a:buChar char="•"/>
              <a:defRPr sz="1467" b="0" i="0" kern="1200">
                <a:solidFill>
                  <a:schemeClr val="bg1">
                    <a:lumMod val="50000"/>
                  </a:schemeClr>
                </a:solidFill>
                <a:latin typeface="Myriad Pro Light"/>
                <a:ea typeface="+mn-ea"/>
                <a:cs typeface="Arial"/>
              </a:defRPr>
            </a:lvl6pPr>
            <a:lvl7pPr marL="3809023" indent="-293002" algn="l" defTabSz="586003" rtl="0" eaLnBrk="1" latinLnBrk="0" hangingPunct="1">
              <a:spcBef>
                <a:spcPct val="20000"/>
              </a:spcBef>
              <a:buFont typeface="Arial"/>
              <a:buChar char="•"/>
              <a:defRPr sz="2532" kern="1200">
                <a:solidFill>
                  <a:schemeClr val="tx1"/>
                </a:solidFill>
                <a:latin typeface="+mn-lt"/>
                <a:ea typeface="+mn-ea"/>
                <a:cs typeface="+mn-cs"/>
              </a:defRPr>
            </a:lvl7pPr>
            <a:lvl8pPr marL="4395027" indent="-293002" algn="l" defTabSz="586003" rtl="0" eaLnBrk="1" latinLnBrk="0" hangingPunct="1">
              <a:spcBef>
                <a:spcPct val="20000"/>
              </a:spcBef>
              <a:buFont typeface="Arial"/>
              <a:buChar char="•"/>
              <a:defRPr sz="2532" kern="1200">
                <a:solidFill>
                  <a:schemeClr val="tx1"/>
                </a:solidFill>
                <a:latin typeface="+mn-lt"/>
                <a:ea typeface="+mn-ea"/>
                <a:cs typeface="+mn-cs"/>
              </a:defRPr>
            </a:lvl8pPr>
            <a:lvl9pPr marL="4981028" indent="-293002" algn="l" defTabSz="586003" rtl="0" eaLnBrk="1" latinLnBrk="0" hangingPunct="1">
              <a:spcBef>
                <a:spcPct val="20000"/>
              </a:spcBef>
              <a:buFont typeface="Arial"/>
              <a:buChar char="•"/>
              <a:defRPr sz="2532" kern="1200">
                <a:solidFill>
                  <a:schemeClr val="tx1"/>
                </a:solidFill>
                <a:latin typeface="+mn-lt"/>
                <a:ea typeface="+mn-ea"/>
                <a:cs typeface="+mn-cs"/>
              </a:defRPr>
            </a:lvl9pPr>
          </a:lstStyle>
          <a:p>
            <a:pPr marL="0" indent="0" algn="ctr">
              <a:lnSpc>
                <a:spcPct val="110000"/>
              </a:lnSpc>
            </a:pPr>
            <a:r>
              <a:rPr lang="en-US" sz="1600" dirty="0">
                <a:solidFill>
                  <a:srgbClr val="000000"/>
                </a:solidFill>
                <a:latin typeface="HeronSansCond Regular"/>
                <a:cs typeface="HeronSansCond Regular"/>
              </a:rPr>
              <a:t>FAIL</a:t>
            </a:r>
          </a:p>
        </p:txBody>
      </p:sp>
      <p:sp>
        <p:nvSpPr>
          <p:cNvPr id="37" name="Hexagon 36">
            <a:extLst>
              <a:ext uri="{FF2B5EF4-FFF2-40B4-BE49-F238E27FC236}">
                <a16:creationId xmlns:a16="http://schemas.microsoft.com/office/drawing/2014/main" id="{20AD1B07-7C70-4AAD-B421-F82FDCE64F52}"/>
              </a:ext>
            </a:extLst>
          </p:cNvPr>
          <p:cNvSpPr/>
          <p:nvPr/>
        </p:nvSpPr>
        <p:spPr>
          <a:xfrm rot="5400000" flipH="1">
            <a:off x="3408298" y="3710339"/>
            <a:ext cx="223479" cy="192654"/>
          </a:xfrm>
          <a:prstGeom prst="hexagon">
            <a:avLst/>
          </a:prstGeom>
          <a:solidFill>
            <a:srgbClr val="FF9900"/>
          </a:solid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ctr"/>
          <a:lstStyle/>
          <a:p>
            <a:pPr algn="ctr">
              <a:spcBef>
                <a:spcPts val="600"/>
              </a:spcBef>
            </a:pPr>
            <a:endParaRPr lang="en-US" sz="2000" dirty="0"/>
          </a:p>
        </p:txBody>
      </p:sp>
      <p:cxnSp>
        <p:nvCxnSpPr>
          <p:cNvPr id="38" name="Straight Arrow Connector 37">
            <a:extLst>
              <a:ext uri="{FF2B5EF4-FFF2-40B4-BE49-F238E27FC236}">
                <a16:creationId xmlns:a16="http://schemas.microsoft.com/office/drawing/2014/main" id="{D56BA5D6-B685-44F4-B680-01EDD50BF2B9}"/>
              </a:ext>
            </a:extLst>
          </p:cNvPr>
          <p:cNvCxnSpPr/>
          <p:nvPr/>
        </p:nvCxnSpPr>
        <p:spPr>
          <a:xfrm>
            <a:off x="2799719" y="5817831"/>
            <a:ext cx="741686" cy="0"/>
          </a:xfrm>
          <a:prstGeom prst="straightConnector1">
            <a:avLst/>
          </a:prstGeom>
          <a:ln w="19050" cmpd="sng">
            <a:solidFill>
              <a:schemeClr val="bg1"/>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39" name="Straight Arrow Connector 38">
            <a:extLst>
              <a:ext uri="{FF2B5EF4-FFF2-40B4-BE49-F238E27FC236}">
                <a16:creationId xmlns:a16="http://schemas.microsoft.com/office/drawing/2014/main" id="{2B0A6B4F-9E11-4687-A9D9-74BCB7507A05}"/>
              </a:ext>
            </a:extLst>
          </p:cNvPr>
          <p:cNvCxnSpPr/>
          <p:nvPr/>
        </p:nvCxnSpPr>
        <p:spPr>
          <a:xfrm>
            <a:off x="3565205" y="5817831"/>
            <a:ext cx="741686" cy="0"/>
          </a:xfrm>
          <a:prstGeom prst="straightConnector1">
            <a:avLst/>
          </a:prstGeom>
          <a:ln w="19050" cmpd="sng">
            <a:solidFill>
              <a:schemeClr val="bg1"/>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40" name="Straight Arrow Connector 39">
            <a:extLst>
              <a:ext uri="{FF2B5EF4-FFF2-40B4-BE49-F238E27FC236}">
                <a16:creationId xmlns:a16="http://schemas.microsoft.com/office/drawing/2014/main" id="{84A0D76D-F50F-432F-A8A1-A55781167462}"/>
              </a:ext>
            </a:extLst>
          </p:cNvPr>
          <p:cNvCxnSpPr/>
          <p:nvPr/>
        </p:nvCxnSpPr>
        <p:spPr>
          <a:xfrm>
            <a:off x="4330691" y="5817831"/>
            <a:ext cx="741686" cy="0"/>
          </a:xfrm>
          <a:prstGeom prst="straightConnector1">
            <a:avLst/>
          </a:prstGeom>
          <a:ln w="19050" cmpd="sng">
            <a:solidFill>
              <a:schemeClr val="bg1"/>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41" name="Straight Arrow Connector 40">
            <a:extLst>
              <a:ext uri="{FF2B5EF4-FFF2-40B4-BE49-F238E27FC236}">
                <a16:creationId xmlns:a16="http://schemas.microsoft.com/office/drawing/2014/main" id="{C09633EE-6C99-4A17-8C74-21E1364F97F8}"/>
              </a:ext>
            </a:extLst>
          </p:cNvPr>
          <p:cNvCxnSpPr/>
          <p:nvPr/>
        </p:nvCxnSpPr>
        <p:spPr>
          <a:xfrm>
            <a:off x="5096178" y="5817831"/>
            <a:ext cx="741686" cy="0"/>
          </a:xfrm>
          <a:prstGeom prst="straightConnector1">
            <a:avLst/>
          </a:prstGeom>
          <a:ln w="19050" cmpd="sng">
            <a:solidFill>
              <a:schemeClr val="bg1"/>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42" name="Straight Arrow Connector 41">
            <a:extLst>
              <a:ext uri="{FF2B5EF4-FFF2-40B4-BE49-F238E27FC236}">
                <a16:creationId xmlns:a16="http://schemas.microsoft.com/office/drawing/2014/main" id="{FA7800A0-4710-4CA2-818A-0837F293FD83}"/>
              </a:ext>
            </a:extLst>
          </p:cNvPr>
          <p:cNvCxnSpPr/>
          <p:nvPr/>
        </p:nvCxnSpPr>
        <p:spPr>
          <a:xfrm>
            <a:off x="5861666" y="5817831"/>
            <a:ext cx="741686" cy="0"/>
          </a:xfrm>
          <a:prstGeom prst="straightConnector1">
            <a:avLst/>
          </a:prstGeom>
          <a:ln w="19050" cmpd="sng">
            <a:solidFill>
              <a:schemeClr val="bg1"/>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43" name="Straight Arrow Connector 42">
            <a:extLst>
              <a:ext uri="{FF2B5EF4-FFF2-40B4-BE49-F238E27FC236}">
                <a16:creationId xmlns:a16="http://schemas.microsoft.com/office/drawing/2014/main" id="{E4915A8F-2B91-4783-8E77-5DA2660656DF}"/>
              </a:ext>
            </a:extLst>
          </p:cNvPr>
          <p:cNvCxnSpPr/>
          <p:nvPr/>
        </p:nvCxnSpPr>
        <p:spPr>
          <a:xfrm>
            <a:off x="2034233" y="6103774"/>
            <a:ext cx="321825" cy="0"/>
          </a:xfrm>
          <a:prstGeom prst="straightConnector1">
            <a:avLst/>
          </a:prstGeom>
          <a:ln w="19050" cmpd="sng">
            <a:solidFill>
              <a:schemeClr val="bg1"/>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44" name="Straight Arrow Connector 43">
            <a:extLst>
              <a:ext uri="{FF2B5EF4-FFF2-40B4-BE49-F238E27FC236}">
                <a16:creationId xmlns:a16="http://schemas.microsoft.com/office/drawing/2014/main" id="{8E6C6C4F-DCE3-4C14-A4DB-7F8245A4315E}"/>
              </a:ext>
            </a:extLst>
          </p:cNvPr>
          <p:cNvCxnSpPr/>
          <p:nvPr/>
        </p:nvCxnSpPr>
        <p:spPr>
          <a:xfrm>
            <a:off x="3985066" y="6103774"/>
            <a:ext cx="321825" cy="0"/>
          </a:xfrm>
          <a:prstGeom prst="straightConnector1">
            <a:avLst/>
          </a:prstGeom>
          <a:ln w="19050" cmpd="sng">
            <a:solidFill>
              <a:schemeClr val="bg1"/>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45" name="Straight Arrow Connector 44">
            <a:extLst>
              <a:ext uri="{FF2B5EF4-FFF2-40B4-BE49-F238E27FC236}">
                <a16:creationId xmlns:a16="http://schemas.microsoft.com/office/drawing/2014/main" id="{B8B392A4-F7F7-428C-B0BC-FF7E73E88B32}"/>
              </a:ext>
            </a:extLst>
          </p:cNvPr>
          <p:cNvCxnSpPr/>
          <p:nvPr/>
        </p:nvCxnSpPr>
        <p:spPr>
          <a:xfrm>
            <a:off x="4330691" y="6103774"/>
            <a:ext cx="1310866" cy="0"/>
          </a:xfrm>
          <a:prstGeom prst="straightConnector1">
            <a:avLst/>
          </a:prstGeom>
          <a:ln w="19050" cmpd="sng">
            <a:solidFill>
              <a:schemeClr val="bg1"/>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46" name="Straight Arrow Connector 45">
            <a:extLst>
              <a:ext uri="{FF2B5EF4-FFF2-40B4-BE49-F238E27FC236}">
                <a16:creationId xmlns:a16="http://schemas.microsoft.com/office/drawing/2014/main" id="{A1B5C708-52C8-4198-AE75-927F9D0B0C44}"/>
              </a:ext>
            </a:extLst>
          </p:cNvPr>
          <p:cNvCxnSpPr/>
          <p:nvPr/>
        </p:nvCxnSpPr>
        <p:spPr>
          <a:xfrm>
            <a:off x="6600711" y="6103774"/>
            <a:ext cx="3335494" cy="0"/>
          </a:xfrm>
          <a:prstGeom prst="straightConnector1">
            <a:avLst/>
          </a:prstGeom>
          <a:ln w="19050" cmpd="sng">
            <a:solidFill>
              <a:schemeClr val="bg1"/>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47" name="Straight Arrow Connector 46">
            <a:extLst>
              <a:ext uri="{FF2B5EF4-FFF2-40B4-BE49-F238E27FC236}">
                <a16:creationId xmlns:a16="http://schemas.microsoft.com/office/drawing/2014/main" id="{D06490EB-8AAB-45EA-8051-2C0257321D0A}"/>
              </a:ext>
            </a:extLst>
          </p:cNvPr>
          <p:cNvCxnSpPr>
            <a:endCxn id="48" idx="2"/>
          </p:cNvCxnSpPr>
          <p:nvPr/>
        </p:nvCxnSpPr>
        <p:spPr>
          <a:xfrm flipH="1" flipV="1">
            <a:off x="6586240" y="2580765"/>
            <a:ext cx="4507" cy="206346"/>
          </a:xfrm>
          <a:prstGeom prst="straightConnector1">
            <a:avLst/>
          </a:prstGeom>
          <a:ln w="19050" cmpd="sng">
            <a:solidFill>
              <a:schemeClr val="bg1"/>
            </a:solidFill>
            <a:headEnd type="triangle"/>
            <a:tailEnd type="none"/>
          </a:ln>
          <a:effectLst/>
        </p:spPr>
        <p:style>
          <a:lnRef idx="2">
            <a:schemeClr val="accent1"/>
          </a:lnRef>
          <a:fillRef idx="0">
            <a:schemeClr val="accent1"/>
          </a:fillRef>
          <a:effectRef idx="1">
            <a:schemeClr val="accent1"/>
          </a:effectRef>
          <a:fontRef idx="minor">
            <a:schemeClr val="tx1"/>
          </a:fontRef>
        </p:style>
      </p:cxnSp>
      <p:sp>
        <p:nvSpPr>
          <p:cNvPr id="48" name="Text Placeholder 16">
            <a:extLst>
              <a:ext uri="{FF2B5EF4-FFF2-40B4-BE49-F238E27FC236}">
                <a16:creationId xmlns:a16="http://schemas.microsoft.com/office/drawing/2014/main" id="{06FDC685-1BAF-4218-B4D3-DD0C099D3A78}"/>
              </a:ext>
            </a:extLst>
          </p:cNvPr>
          <p:cNvSpPr txBox="1">
            <a:spLocks/>
          </p:cNvSpPr>
          <p:nvPr/>
        </p:nvSpPr>
        <p:spPr>
          <a:xfrm>
            <a:off x="5997471" y="2192276"/>
            <a:ext cx="1177537" cy="388489"/>
          </a:xfrm>
          <a:prstGeom prst="rect">
            <a:avLst/>
          </a:prstGeom>
        </p:spPr>
        <p:txBody>
          <a:bodyPr anchor="ctr"/>
          <a:lstStyle>
            <a:lvl1pPr marL="117452" indent="-117452" algn="l" defTabSz="586003" rtl="0" eaLnBrk="1" latinLnBrk="0" hangingPunct="1">
              <a:spcBef>
                <a:spcPts val="1800"/>
              </a:spcBef>
              <a:buClrTx/>
              <a:buSzPct val="100000"/>
              <a:buFont typeface="Myriad Pro" panose="020B0503030403020204" pitchFamily="34" charset="0"/>
              <a:buChar char=" "/>
              <a:defRPr sz="2400" b="0" i="0" kern="1200">
                <a:solidFill>
                  <a:schemeClr val="accent1"/>
                </a:solidFill>
                <a:latin typeface="+mn-lt"/>
                <a:ea typeface="Montserrat Light" charset="0"/>
                <a:cs typeface="Montserrat Light" charset="0"/>
              </a:defRPr>
            </a:lvl1pPr>
            <a:lvl2pPr marL="586003" indent="-288930" algn="l" defTabSz="586003" rtl="0" eaLnBrk="1" latinLnBrk="0" hangingPunct="1">
              <a:spcBef>
                <a:spcPts val="600"/>
              </a:spcBef>
              <a:buClrTx/>
              <a:buSzPct val="100000"/>
              <a:buFont typeface="Lucida Grande"/>
              <a:buChar char="-"/>
              <a:defRPr sz="2400" b="0" i="0" kern="1200">
                <a:solidFill>
                  <a:schemeClr val="accent1"/>
                </a:solidFill>
                <a:latin typeface="Montserrat Light" charset="0"/>
                <a:ea typeface="Montserrat Light" charset="0"/>
                <a:cs typeface="Montserrat Light" charset="0"/>
              </a:defRPr>
            </a:lvl2pPr>
            <a:lvl3pPr marL="883074" indent="-286898" algn="l" defTabSz="586003" rtl="0" eaLnBrk="1" latinLnBrk="0" hangingPunct="1">
              <a:spcBef>
                <a:spcPts val="600"/>
              </a:spcBef>
              <a:buClrTx/>
              <a:buSzPct val="100000"/>
              <a:buFont typeface="Lucida Grande"/>
              <a:buChar char="•"/>
              <a:defRPr sz="2400" b="0" i="0" kern="1200">
                <a:solidFill>
                  <a:schemeClr val="accent1"/>
                </a:solidFill>
                <a:latin typeface="Montserrat Light" charset="0"/>
                <a:ea typeface="Montserrat Light" charset="0"/>
                <a:cs typeface="Montserrat Light" charset="0"/>
              </a:defRPr>
            </a:lvl3pPr>
            <a:lvl4pPr marL="1096724" indent="-213648" algn="l" defTabSz="586003" rtl="0" eaLnBrk="1" latinLnBrk="0" hangingPunct="1">
              <a:spcBef>
                <a:spcPts val="600"/>
              </a:spcBef>
              <a:buClrTx/>
              <a:buSzPct val="100000"/>
              <a:buFont typeface="Wingdings" panose="05000000000000000000" pitchFamily="2" charset="2"/>
              <a:buChar char="§"/>
              <a:defRPr sz="2400" b="0" i="0" kern="1200" baseline="0">
                <a:solidFill>
                  <a:schemeClr val="accent1"/>
                </a:solidFill>
                <a:latin typeface="Montserrat Light" charset="0"/>
                <a:ea typeface="Montserrat Light" charset="0"/>
                <a:cs typeface="Montserrat Light" charset="0"/>
              </a:defRPr>
            </a:lvl4pPr>
            <a:lvl5pPr marL="1395829" indent="-299107" algn="l" defTabSz="586003" rtl="0" eaLnBrk="1" latinLnBrk="0" hangingPunct="1">
              <a:spcBef>
                <a:spcPts val="600"/>
              </a:spcBef>
              <a:buClrTx/>
              <a:buSzPct val="100000"/>
              <a:buFont typeface="Myriad Pro Light" panose="020B0403030403020204" pitchFamily="34" charset="0"/>
              <a:buChar char="-"/>
              <a:tabLst/>
              <a:defRPr sz="2400" b="0" i="0" kern="1200" baseline="0">
                <a:solidFill>
                  <a:schemeClr val="accent1"/>
                </a:solidFill>
                <a:latin typeface="Montserrat Light" charset="0"/>
                <a:ea typeface="Montserrat Light" charset="0"/>
                <a:cs typeface="Montserrat Light" charset="0"/>
              </a:defRPr>
            </a:lvl5pPr>
            <a:lvl6pPr marL="1609476" indent="-215680" algn="l" defTabSz="586003" rtl="0" eaLnBrk="1" latinLnBrk="0" hangingPunct="1">
              <a:spcBef>
                <a:spcPts val="448"/>
              </a:spcBef>
              <a:buClr>
                <a:schemeClr val="bg1">
                  <a:lumMod val="85000"/>
                </a:schemeClr>
              </a:buClr>
              <a:buSzPct val="70000"/>
              <a:buFont typeface="Lucida Grande"/>
              <a:buChar char="•"/>
              <a:defRPr sz="1467" b="0" i="0" kern="1200">
                <a:solidFill>
                  <a:schemeClr val="bg1">
                    <a:lumMod val="50000"/>
                  </a:schemeClr>
                </a:solidFill>
                <a:latin typeface="Myriad Pro Light"/>
                <a:ea typeface="+mn-ea"/>
                <a:cs typeface="Arial"/>
              </a:defRPr>
            </a:lvl6pPr>
            <a:lvl7pPr marL="3809023" indent="-293002" algn="l" defTabSz="586003" rtl="0" eaLnBrk="1" latinLnBrk="0" hangingPunct="1">
              <a:spcBef>
                <a:spcPct val="20000"/>
              </a:spcBef>
              <a:buFont typeface="Arial"/>
              <a:buChar char="•"/>
              <a:defRPr sz="2532" kern="1200">
                <a:solidFill>
                  <a:schemeClr val="tx1"/>
                </a:solidFill>
                <a:latin typeface="+mn-lt"/>
                <a:ea typeface="+mn-ea"/>
                <a:cs typeface="+mn-cs"/>
              </a:defRPr>
            </a:lvl7pPr>
            <a:lvl8pPr marL="4395027" indent="-293002" algn="l" defTabSz="586003" rtl="0" eaLnBrk="1" latinLnBrk="0" hangingPunct="1">
              <a:spcBef>
                <a:spcPct val="20000"/>
              </a:spcBef>
              <a:buFont typeface="Arial"/>
              <a:buChar char="•"/>
              <a:defRPr sz="2532" kern="1200">
                <a:solidFill>
                  <a:schemeClr val="tx1"/>
                </a:solidFill>
                <a:latin typeface="+mn-lt"/>
                <a:ea typeface="+mn-ea"/>
                <a:cs typeface="+mn-cs"/>
              </a:defRPr>
            </a:lvl8pPr>
            <a:lvl9pPr marL="4981028" indent="-293002" algn="l" defTabSz="586003" rtl="0" eaLnBrk="1" latinLnBrk="0" hangingPunct="1">
              <a:spcBef>
                <a:spcPct val="20000"/>
              </a:spcBef>
              <a:buFont typeface="Arial"/>
              <a:buChar char="•"/>
              <a:defRPr sz="2532" kern="1200">
                <a:solidFill>
                  <a:schemeClr val="tx1"/>
                </a:solidFill>
                <a:latin typeface="+mn-lt"/>
                <a:ea typeface="+mn-ea"/>
                <a:cs typeface="+mn-cs"/>
              </a:defRPr>
            </a:lvl9pPr>
          </a:lstStyle>
          <a:p>
            <a:pPr marL="0" indent="0" algn="ctr">
              <a:lnSpc>
                <a:spcPct val="110000"/>
              </a:lnSpc>
            </a:pPr>
            <a:r>
              <a:rPr lang="en-US" sz="1600" dirty="0">
                <a:solidFill>
                  <a:schemeClr val="bg1"/>
                </a:solidFill>
                <a:latin typeface="HeronSansCond Regular"/>
                <a:cs typeface="HeronSansCond Regular"/>
              </a:rPr>
              <a:t>APPROVE</a:t>
            </a:r>
          </a:p>
        </p:txBody>
      </p:sp>
      <p:sp>
        <p:nvSpPr>
          <p:cNvPr id="49" name="Text Placeholder 16">
            <a:extLst>
              <a:ext uri="{FF2B5EF4-FFF2-40B4-BE49-F238E27FC236}">
                <a16:creationId xmlns:a16="http://schemas.microsoft.com/office/drawing/2014/main" id="{C5A83CF1-DFC4-41D0-9B75-D15426D4D717}"/>
              </a:ext>
            </a:extLst>
          </p:cNvPr>
          <p:cNvSpPr txBox="1">
            <a:spLocks/>
          </p:cNvSpPr>
          <p:nvPr/>
        </p:nvSpPr>
        <p:spPr>
          <a:xfrm>
            <a:off x="1830618" y="2192276"/>
            <a:ext cx="3907309" cy="388489"/>
          </a:xfrm>
          <a:prstGeom prst="rect">
            <a:avLst/>
          </a:prstGeom>
        </p:spPr>
        <p:txBody>
          <a:bodyPr anchor="ctr"/>
          <a:lstStyle>
            <a:lvl1pPr marL="117452" indent="-117452" algn="l" defTabSz="586003" rtl="0" eaLnBrk="1" latinLnBrk="0" hangingPunct="1">
              <a:spcBef>
                <a:spcPts val="1800"/>
              </a:spcBef>
              <a:buClrTx/>
              <a:buSzPct val="100000"/>
              <a:buFont typeface="Myriad Pro" panose="020B0503030403020204" pitchFamily="34" charset="0"/>
              <a:buChar char=" "/>
              <a:defRPr sz="2400" b="0" i="0" kern="1200">
                <a:solidFill>
                  <a:schemeClr val="accent1"/>
                </a:solidFill>
                <a:latin typeface="+mn-lt"/>
                <a:ea typeface="Montserrat Light" charset="0"/>
                <a:cs typeface="Montserrat Light" charset="0"/>
              </a:defRPr>
            </a:lvl1pPr>
            <a:lvl2pPr marL="586003" indent="-288930" algn="l" defTabSz="586003" rtl="0" eaLnBrk="1" latinLnBrk="0" hangingPunct="1">
              <a:spcBef>
                <a:spcPts val="600"/>
              </a:spcBef>
              <a:buClrTx/>
              <a:buSzPct val="100000"/>
              <a:buFont typeface="Lucida Grande"/>
              <a:buChar char="-"/>
              <a:defRPr sz="2400" b="0" i="0" kern="1200">
                <a:solidFill>
                  <a:schemeClr val="accent1"/>
                </a:solidFill>
                <a:latin typeface="Montserrat Light" charset="0"/>
                <a:ea typeface="Montserrat Light" charset="0"/>
                <a:cs typeface="Montserrat Light" charset="0"/>
              </a:defRPr>
            </a:lvl2pPr>
            <a:lvl3pPr marL="883074" indent="-286898" algn="l" defTabSz="586003" rtl="0" eaLnBrk="1" latinLnBrk="0" hangingPunct="1">
              <a:spcBef>
                <a:spcPts val="600"/>
              </a:spcBef>
              <a:buClrTx/>
              <a:buSzPct val="100000"/>
              <a:buFont typeface="Lucida Grande"/>
              <a:buChar char="•"/>
              <a:defRPr sz="2400" b="0" i="0" kern="1200">
                <a:solidFill>
                  <a:schemeClr val="accent1"/>
                </a:solidFill>
                <a:latin typeface="Montserrat Light" charset="0"/>
                <a:ea typeface="Montserrat Light" charset="0"/>
                <a:cs typeface="Montserrat Light" charset="0"/>
              </a:defRPr>
            </a:lvl3pPr>
            <a:lvl4pPr marL="1096724" indent="-213648" algn="l" defTabSz="586003" rtl="0" eaLnBrk="1" latinLnBrk="0" hangingPunct="1">
              <a:spcBef>
                <a:spcPts val="600"/>
              </a:spcBef>
              <a:buClrTx/>
              <a:buSzPct val="100000"/>
              <a:buFont typeface="Wingdings" panose="05000000000000000000" pitchFamily="2" charset="2"/>
              <a:buChar char="§"/>
              <a:defRPr sz="2400" b="0" i="0" kern="1200" baseline="0">
                <a:solidFill>
                  <a:schemeClr val="accent1"/>
                </a:solidFill>
                <a:latin typeface="Montserrat Light" charset="0"/>
                <a:ea typeface="Montserrat Light" charset="0"/>
                <a:cs typeface="Montserrat Light" charset="0"/>
              </a:defRPr>
            </a:lvl4pPr>
            <a:lvl5pPr marL="1395829" indent="-299107" algn="l" defTabSz="586003" rtl="0" eaLnBrk="1" latinLnBrk="0" hangingPunct="1">
              <a:spcBef>
                <a:spcPts val="600"/>
              </a:spcBef>
              <a:buClrTx/>
              <a:buSzPct val="100000"/>
              <a:buFont typeface="Myriad Pro Light" panose="020B0403030403020204" pitchFamily="34" charset="0"/>
              <a:buChar char="-"/>
              <a:tabLst/>
              <a:defRPr sz="2400" b="0" i="0" kern="1200" baseline="0">
                <a:solidFill>
                  <a:schemeClr val="accent1"/>
                </a:solidFill>
                <a:latin typeface="Montserrat Light" charset="0"/>
                <a:ea typeface="Montserrat Light" charset="0"/>
                <a:cs typeface="Montserrat Light" charset="0"/>
              </a:defRPr>
            </a:lvl5pPr>
            <a:lvl6pPr marL="1609476" indent="-215680" algn="l" defTabSz="586003" rtl="0" eaLnBrk="1" latinLnBrk="0" hangingPunct="1">
              <a:spcBef>
                <a:spcPts val="448"/>
              </a:spcBef>
              <a:buClr>
                <a:schemeClr val="bg1">
                  <a:lumMod val="85000"/>
                </a:schemeClr>
              </a:buClr>
              <a:buSzPct val="70000"/>
              <a:buFont typeface="Lucida Grande"/>
              <a:buChar char="•"/>
              <a:defRPr sz="1467" b="0" i="0" kern="1200">
                <a:solidFill>
                  <a:schemeClr val="bg1">
                    <a:lumMod val="50000"/>
                  </a:schemeClr>
                </a:solidFill>
                <a:latin typeface="Myriad Pro Light"/>
                <a:ea typeface="+mn-ea"/>
                <a:cs typeface="Arial"/>
              </a:defRPr>
            </a:lvl6pPr>
            <a:lvl7pPr marL="3809023" indent="-293002" algn="l" defTabSz="586003" rtl="0" eaLnBrk="1" latinLnBrk="0" hangingPunct="1">
              <a:spcBef>
                <a:spcPct val="20000"/>
              </a:spcBef>
              <a:buFont typeface="Arial"/>
              <a:buChar char="•"/>
              <a:defRPr sz="2532" kern="1200">
                <a:solidFill>
                  <a:schemeClr val="tx1"/>
                </a:solidFill>
                <a:latin typeface="+mn-lt"/>
                <a:ea typeface="+mn-ea"/>
                <a:cs typeface="+mn-cs"/>
              </a:defRPr>
            </a:lvl7pPr>
            <a:lvl8pPr marL="4395027" indent="-293002" algn="l" defTabSz="586003" rtl="0" eaLnBrk="1" latinLnBrk="0" hangingPunct="1">
              <a:spcBef>
                <a:spcPct val="20000"/>
              </a:spcBef>
              <a:buFont typeface="Arial"/>
              <a:buChar char="•"/>
              <a:defRPr sz="2532" kern="1200">
                <a:solidFill>
                  <a:schemeClr val="tx1"/>
                </a:solidFill>
                <a:latin typeface="+mn-lt"/>
                <a:ea typeface="+mn-ea"/>
                <a:cs typeface="+mn-cs"/>
              </a:defRPr>
            </a:lvl8pPr>
            <a:lvl9pPr marL="4981028" indent="-293002" algn="l" defTabSz="586003" rtl="0" eaLnBrk="1" latinLnBrk="0" hangingPunct="1">
              <a:spcBef>
                <a:spcPct val="20000"/>
              </a:spcBef>
              <a:buFont typeface="Arial"/>
              <a:buChar char="•"/>
              <a:defRPr sz="2532" kern="1200">
                <a:solidFill>
                  <a:schemeClr val="tx1"/>
                </a:solidFill>
                <a:latin typeface="+mn-lt"/>
                <a:ea typeface="+mn-ea"/>
                <a:cs typeface="+mn-cs"/>
              </a:defRPr>
            </a:lvl9pPr>
          </a:lstStyle>
          <a:p>
            <a:pPr marL="0" indent="0">
              <a:lnSpc>
                <a:spcPct val="110000"/>
              </a:lnSpc>
            </a:pPr>
            <a:r>
              <a:rPr lang="en-US" sz="1600" dirty="0">
                <a:solidFill>
                  <a:schemeClr val="bg1"/>
                </a:solidFill>
                <a:latin typeface="HeronSansCond Regular"/>
                <a:cs typeface="HeronSansCond Regular"/>
              </a:rPr>
              <a:t>GATES  SUCCESS,  DEPLOYMENT  APPROVED</a:t>
            </a:r>
          </a:p>
        </p:txBody>
      </p:sp>
      <p:sp>
        <p:nvSpPr>
          <p:cNvPr id="50" name="Text Placeholder 16">
            <a:extLst>
              <a:ext uri="{FF2B5EF4-FFF2-40B4-BE49-F238E27FC236}">
                <a16:creationId xmlns:a16="http://schemas.microsoft.com/office/drawing/2014/main" id="{A0CB0583-2196-4EEA-A55F-6DA7B6205123}"/>
              </a:ext>
            </a:extLst>
          </p:cNvPr>
          <p:cNvSpPr txBox="1">
            <a:spLocks/>
          </p:cNvSpPr>
          <p:nvPr/>
        </p:nvSpPr>
        <p:spPr>
          <a:xfrm>
            <a:off x="1080421" y="2996214"/>
            <a:ext cx="912472" cy="388489"/>
          </a:xfrm>
          <a:prstGeom prst="rect">
            <a:avLst/>
          </a:prstGeom>
        </p:spPr>
        <p:txBody>
          <a:bodyPr anchor="ctr"/>
          <a:lstStyle>
            <a:lvl1pPr marL="117452" indent="-117452" algn="l" defTabSz="586003" rtl="0" eaLnBrk="1" latinLnBrk="0" hangingPunct="1">
              <a:spcBef>
                <a:spcPts val="1800"/>
              </a:spcBef>
              <a:buClrTx/>
              <a:buSzPct val="100000"/>
              <a:buFont typeface="Myriad Pro" panose="020B0503030403020204" pitchFamily="34" charset="0"/>
              <a:buChar char=" "/>
              <a:defRPr sz="2400" b="0" i="0" kern="1200">
                <a:solidFill>
                  <a:schemeClr val="accent1"/>
                </a:solidFill>
                <a:latin typeface="+mn-lt"/>
                <a:ea typeface="Montserrat Light" charset="0"/>
                <a:cs typeface="Montserrat Light" charset="0"/>
              </a:defRPr>
            </a:lvl1pPr>
            <a:lvl2pPr marL="586003" indent="-288930" algn="l" defTabSz="586003" rtl="0" eaLnBrk="1" latinLnBrk="0" hangingPunct="1">
              <a:spcBef>
                <a:spcPts val="600"/>
              </a:spcBef>
              <a:buClrTx/>
              <a:buSzPct val="100000"/>
              <a:buFont typeface="Lucida Grande"/>
              <a:buChar char="-"/>
              <a:defRPr sz="2400" b="0" i="0" kern="1200">
                <a:solidFill>
                  <a:schemeClr val="accent1"/>
                </a:solidFill>
                <a:latin typeface="Montserrat Light" charset="0"/>
                <a:ea typeface="Montserrat Light" charset="0"/>
                <a:cs typeface="Montserrat Light" charset="0"/>
              </a:defRPr>
            </a:lvl2pPr>
            <a:lvl3pPr marL="883074" indent="-286898" algn="l" defTabSz="586003" rtl="0" eaLnBrk="1" latinLnBrk="0" hangingPunct="1">
              <a:spcBef>
                <a:spcPts val="600"/>
              </a:spcBef>
              <a:buClrTx/>
              <a:buSzPct val="100000"/>
              <a:buFont typeface="Lucida Grande"/>
              <a:buChar char="•"/>
              <a:defRPr sz="2400" b="0" i="0" kern="1200">
                <a:solidFill>
                  <a:schemeClr val="accent1"/>
                </a:solidFill>
                <a:latin typeface="Montserrat Light" charset="0"/>
                <a:ea typeface="Montserrat Light" charset="0"/>
                <a:cs typeface="Montserrat Light" charset="0"/>
              </a:defRPr>
            </a:lvl3pPr>
            <a:lvl4pPr marL="1096724" indent="-213648" algn="l" defTabSz="586003" rtl="0" eaLnBrk="1" latinLnBrk="0" hangingPunct="1">
              <a:spcBef>
                <a:spcPts val="600"/>
              </a:spcBef>
              <a:buClrTx/>
              <a:buSzPct val="100000"/>
              <a:buFont typeface="Wingdings" panose="05000000000000000000" pitchFamily="2" charset="2"/>
              <a:buChar char="§"/>
              <a:defRPr sz="2400" b="0" i="0" kern="1200" baseline="0">
                <a:solidFill>
                  <a:schemeClr val="accent1"/>
                </a:solidFill>
                <a:latin typeface="Montserrat Light" charset="0"/>
                <a:ea typeface="Montserrat Light" charset="0"/>
                <a:cs typeface="Montserrat Light" charset="0"/>
              </a:defRPr>
            </a:lvl4pPr>
            <a:lvl5pPr marL="1395829" indent="-299107" algn="l" defTabSz="586003" rtl="0" eaLnBrk="1" latinLnBrk="0" hangingPunct="1">
              <a:spcBef>
                <a:spcPts val="600"/>
              </a:spcBef>
              <a:buClrTx/>
              <a:buSzPct val="100000"/>
              <a:buFont typeface="Myriad Pro Light" panose="020B0403030403020204" pitchFamily="34" charset="0"/>
              <a:buChar char="-"/>
              <a:tabLst/>
              <a:defRPr sz="2400" b="0" i="0" kern="1200" baseline="0">
                <a:solidFill>
                  <a:schemeClr val="accent1"/>
                </a:solidFill>
                <a:latin typeface="Montserrat Light" charset="0"/>
                <a:ea typeface="Montserrat Light" charset="0"/>
                <a:cs typeface="Montserrat Light" charset="0"/>
              </a:defRPr>
            </a:lvl5pPr>
            <a:lvl6pPr marL="1609476" indent="-215680" algn="l" defTabSz="586003" rtl="0" eaLnBrk="1" latinLnBrk="0" hangingPunct="1">
              <a:spcBef>
                <a:spcPts val="448"/>
              </a:spcBef>
              <a:buClr>
                <a:schemeClr val="bg1">
                  <a:lumMod val="85000"/>
                </a:schemeClr>
              </a:buClr>
              <a:buSzPct val="70000"/>
              <a:buFont typeface="Lucida Grande"/>
              <a:buChar char="•"/>
              <a:defRPr sz="1467" b="0" i="0" kern="1200">
                <a:solidFill>
                  <a:schemeClr val="bg1">
                    <a:lumMod val="50000"/>
                  </a:schemeClr>
                </a:solidFill>
                <a:latin typeface="Myriad Pro Light"/>
                <a:ea typeface="+mn-ea"/>
                <a:cs typeface="Arial"/>
              </a:defRPr>
            </a:lvl6pPr>
            <a:lvl7pPr marL="3809023" indent="-293002" algn="l" defTabSz="586003" rtl="0" eaLnBrk="1" latinLnBrk="0" hangingPunct="1">
              <a:spcBef>
                <a:spcPct val="20000"/>
              </a:spcBef>
              <a:buFont typeface="Arial"/>
              <a:buChar char="•"/>
              <a:defRPr sz="2532" kern="1200">
                <a:solidFill>
                  <a:schemeClr val="tx1"/>
                </a:solidFill>
                <a:latin typeface="+mn-lt"/>
                <a:ea typeface="+mn-ea"/>
                <a:cs typeface="+mn-cs"/>
              </a:defRPr>
            </a:lvl7pPr>
            <a:lvl8pPr marL="4395027" indent="-293002" algn="l" defTabSz="586003" rtl="0" eaLnBrk="1" latinLnBrk="0" hangingPunct="1">
              <a:spcBef>
                <a:spcPct val="20000"/>
              </a:spcBef>
              <a:buFont typeface="Arial"/>
              <a:buChar char="•"/>
              <a:defRPr sz="2532" kern="1200">
                <a:solidFill>
                  <a:schemeClr val="tx1"/>
                </a:solidFill>
                <a:latin typeface="+mn-lt"/>
                <a:ea typeface="+mn-ea"/>
                <a:cs typeface="+mn-cs"/>
              </a:defRPr>
            </a:lvl8pPr>
            <a:lvl9pPr marL="4981028" indent="-293002" algn="l" defTabSz="586003" rtl="0" eaLnBrk="1" latinLnBrk="0" hangingPunct="1">
              <a:spcBef>
                <a:spcPct val="20000"/>
              </a:spcBef>
              <a:buFont typeface="Arial"/>
              <a:buChar char="•"/>
              <a:defRPr sz="2532" kern="1200">
                <a:solidFill>
                  <a:schemeClr val="tx1"/>
                </a:solidFill>
                <a:latin typeface="+mn-lt"/>
                <a:ea typeface="+mn-ea"/>
                <a:cs typeface="+mn-cs"/>
              </a:defRPr>
            </a:lvl9pPr>
          </a:lstStyle>
          <a:p>
            <a:pPr marL="0" indent="0">
              <a:lnSpc>
                <a:spcPct val="110000"/>
              </a:lnSpc>
            </a:pPr>
            <a:r>
              <a:rPr lang="en-US" sz="1600" dirty="0">
                <a:solidFill>
                  <a:schemeClr val="bg1"/>
                </a:solidFill>
                <a:latin typeface="HeronSansCond Regular"/>
                <a:cs typeface="HeronSansCond Regular"/>
              </a:rPr>
              <a:t>GATE  1 </a:t>
            </a:r>
          </a:p>
        </p:txBody>
      </p:sp>
      <p:sp>
        <p:nvSpPr>
          <p:cNvPr id="51" name="Text Placeholder 16">
            <a:extLst>
              <a:ext uri="{FF2B5EF4-FFF2-40B4-BE49-F238E27FC236}">
                <a16:creationId xmlns:a16="http://schemas.microsoft.com/office/drawing/2014/main" id="{A138BF9C-D16D-4976-8BBE-E07A315B6081}"/>
              </a:ext>
            </a:extLst>
          </p:cNvPr>
          <p:cNvSpPr txBox="1">
            <a:spLocks/>
          </p:cNvSpPr>
          <p:nvPr/>
        </p:nvSpPr>
        <p:spPr>
          <a:xfrm>
            <a:off x="1080421" y="3930660"/>
            <a:ext cx="912472" cy="388489"/>
          </a:xfrm>
          <a:prstGeom prst="rect">
            <a:avLst/>
          </a:prstGeom>
        </p:spPr>
        <p:txBody>
          <a:bodyPr anchor="ctr"/>
          <a:lstStyle>
            <a:lvl1pPr marL="117452" indent="-117452" algn="l" defTabSz="586003" rtl="0" eaLnBrk="1" latinLnBrk="0" hangingPunct="1">
              <a:spcBef>
                <a:spcPts val="1800"/>
              </a:spcBef>
              <a:buClrTx/>
              <a:buSzPct val="100000"/>
              <a:buFont typeface="Myriad Pro" panose="020B0503030403020204" pitchFamily="34" charset="0"/>
              <a:buChar char=" "/>
              <a:defRPr sz="2400" b="0" i="0" kern="1200">
                <a:solidFill>
                  <a:schemeClr val="accent1"/>
                </a:solidFill>
                <a:latin typeface="+mn-lt"/>
                <a:ea typeface="Montserrat Light" charset="0"/>
                <a:cs typeface="Montserrat Light" charset="0"/>
              </a:defRPr>
            </a:lvl1pPr>
            <a:lvl2pPr marL="586003" indent="-288930" algn="l" defTabSz="586003" rtl="0" eaLnBrk="1" latinLnBrk="0" hangingPunct="1">
              <a:spcBef>
                <a:spcPts val="600"/>
              </a:spcBef>
              <a:buClrTx/>
              <a:buSzPct val="100000"/>
              <a:buFont typeface="Lucida Grande"/>
              <a:buChar char="-"/>
              <a:defRPr sz="2400" b="0" i="0" kern="1200">
                <a:solidFill>
                  <a:schemeClr val="accent1"/>
                </a:solidFill>
                <a:latin typeface="Montserrat Light" charset="0"/>
                <a:ea typeface="Montserrat Light" charset="0"/>
                <a:cs typeface="Montserrat Light" charset="0"/>
              </a:defRPr>
            </a:lvl2pPr>
            <a:lvl3pPr marL="883074" indent="-286898" algn="l" defTabSz="586003" rtl="0" eaLnBrk="1" latinLnBrk="0" hangingPunct="1">
              <a:spcBef>
                <a:spcPts val="600"/>
              </a:spcBef>
              <a:buClrTx/>
              <a:buSzPct val="100000"/>
              <a:buFont typeface="Lucida Grande"/>
              <a:buChar char="•"/>
              <a:defRPr sz="2400" b="0" i="0" kern="1200">
                <a:solidFill>
                  <a:schemeClr val="accent1"/>
                </a:solidFill>
                <a:latin typeface="Montserrat Light" charset="0"/>
                <a:ea typeface="Montserrat Light" charset="0"/>
                <a:cs typeface="Montserrat Light" charset="0"/>
              </a:defRPr>
            </a:lvl3pPr>
            <a:lvl4pPr marL="1096724" indent="-213648" algn="l" defTabSz="586003" rtl="0" eaLnBrk="1" latinLnBrk="0" hangingPunct="1">
              <a:spcBef>
                <a:spcPts val="600"/>
              </a:spcBef>
              <a:buClrTx/>
              <a:buSzPct val="100000"/>
              <a:buFont typeface="Wingdings" panose="05000000000000000000" pitchFamily="2" charset="2"/>
              <a:buChar char="§"/>
              <a:defRPr sz="2400" b="0" i="0" kern="1200" baseline="0">
                <a:solidFill>
                  <a:schemeClr val="accent1"/>
                </a:solidFill>
                <a:latin typeface="Montserrat Light" charset="0"/>
                <a:ea typeface="Montserrat Light" charset="0"/>
                <a:cs typeface="Montserrat Light" charset="0"/>
              </a:defRPr>
            </a:lvl4pPr>
            <a:lvl5pPr marL="1395829" indent="-299107" algn="l" defTabSz="586003" rtl="0" eaLnBrk="1" latinLnBrk="0" hangingPunct="1">
              <a:spcBef>
                <a:spcPts val="600"/>
              </a:spcBef>
              <a:buClrTx/>
              <a:buSzPct val="100000"/>
              <a:buFont typeface="Myriad Pro Light" panose="020B0403030403020204" pitchFamily="34" charset="0"/>
              <a:buChar char="-"/>
              <a:tabLst/>
              <a:defRPr sz="2400" b="0" i="0" kern="1200" baseline="0">
                <a:solidFill>
                  <a:schemeClr val="accent1"/>
                </a:solidFill>
                <a:latin typeface="Montserrat Light" charset="0"/>
                <a:ea typeface="Montserrat Light" charset="0"/>
                <a:cs typeface="Montserrat Light" charset="0"/>
              </a:defRPr>
            </a:lvl5pPr>
            <a:lvl6pPr marL="1609476" indent="-215680" algn="l" defTabSz="586003" rtl="0" eaLnBrk="1" latinLnBrk="0" hangingPunct="1">
              <a:spcBef>
                <a:spcPts val="448"/>
              </a:spcBef>
              <a:buClr>
                <a:schemeClr val="bg1">
                  <a:lumMod val="85000"/>
                </a:schemeClr>
              </a:buClr>
              <a:buSzPct val="70000"/>
              <a:buFont typeface="Lucida Grande"/>
              <a:buChar char="•"/>
              <a:defRPr sz="1467" b="0" i="0" kern="1200">
                <a:solidFill>
                  <a:schemeClr val="bg1">
                    <a:lumMod val="50000"/>
                  </a:schemeClr>
                </a:solidFill>
                <a:latin typeface="Myriad Pro Light"/>
                <a:ea typeface="+mn-ea"/>
                <a:cs typeface="Arial"/>
              </a:defRPr>
            </a:lvl6pPr>
            <a:lvl7pPr marL="3809023" indent="-293002" algn="l" defTabSz="586003" rtl="0" eaLnBrk="1" latinLnBrk="0" hangingPunct="1">
              <a:spcBef>
                <a:spcPct val="20000"/>
              </a:spcBef>
              <a:buFont typeface="Arial"/>
              <a:buChar char="•"/>
              <a:defRPr sz="2532" kern="1200">
                <a:solidFill>
                  <a:schemeClr val="tx1"/>
                </a:solidFill>
                <a:latin typeface="+mn-lt"/>
                <a:ea typeface="+mn-ea"/>
                <a:cs typeface="+mn-cs"/>
              </a:defRPr>
            </a:lvl7pPr>
            <a:lvl8pPr marL="4395027" indent="-293002" algn="l" defTabSz="586003" rtl="0" eaLnBrk="1" latinLnBrk="0" hangingPunct="1">
              <a:spcBef>
                <a:spcPct val="20000"/>
              </a:spcBef>
              <a:buFont typeface="Arial"/>
              <a:buChar char="•"/>
              <a:defRPr sz="2532" kern="1200">
                <a:solidFill>
                  <a:schemeClr val="tx1"/>
                </a:solidFill>
                <a:latin typeface="+mn-lt"/>
                <a:ea typeface="+mn-ea"/>
                <a:cs typeface="+mn-cs"/>
              </a:defRPr>
            </a:lvl8pPr>
            <a:lvl9pPr marL="4981028" indent="-293002" algn="l" defTabSz="586003" rtl="0" eaLnBrk="1" latinLnBrk="0" hangingPunct="1">
              <a:spcBef>
                <a:spcPct val="20000"/>
              </a:spcBef>
              <a:buFont typeface="Arial"/>
              <a:buChar char="•"/>
              <a:defRPr sz="2532" kern="1200">
                <a:solidFill>
                  <a:schemeClr val="tx1"/>
                </a:solidFill>
                <a:latin typeface="+mn-lt"/>
                <a:ea typeface="+mn-ea"/>
                <a:cs typeface="+mn-cs"/>
              </a:defRPr>
            </a:lvl9pPr>
          </a:lstStyle>
          <a:p>
            <a:pPr marL="0" indent="0">
              <a:lnSpc>
                <a:spcPct val="110000"/>
              </a:lnSpc>
            </a:pPr>
            <a:r>
              <a:rPr lang="en-US" sz="1600" dirty="0">
                <a:solidFill>
                  <a:schemeClr val="bg1"/>
                </a:solidFill>
                <a:latin typeface="HeronSansCond Regular"/>
                <a:cs typeface="HeronSansCond Regular"/>
              </a:rPr>
              <a:t>GATE  2 </a:t>
            </a:r>
          </a:p>
        </p:txBody>
      </p:sp>
      <p:sp>
        <p:nvSpPr>
          <p:cNvPr id="52" name="Text Placeholder 16">
            <a:extLst>
              <a:ext uri="{FF2B5EF4-FFF2-40B4-BE49-F238E27FC236}">
                <a16:creationId xmlns:a16="http://schemas.microsoft.com/office/drawing/2014/main" id="{F8943161-EA6A-4C73-B8FD-8C2C2F99457D}"/>
              </a:ext>
            </a:extLst>
          </p:cNvPr>
          <p:cNvSpPr txBox="1">
            <a:spLocks/>
          </p:cNvSpPr>
          <p:nvPr/>
        </p:nvSpPr>
        <p:spPr>
          <a:xfrm>
            <a:off x="1080421" y="4946706"/>
            <a:ext cx="912472" cy="388489"/>
          </a:xfrm>
          <a:prstGeom prst="rect">
            <a:avLst/>
          </a:prstGeom>
        </p:spPr>
        <p:txBody>
          <a:bodyPr anchor="ctr"/>
          <a:lstStyle>
            <a:lvl1pPr marL="117452" indent="-117452" algn="l" defTabSz="586003" rtl="0" eaLnBrk="1" latinLnBrk="0" hangingPunct="1">
              <a:spcBef>
                <a:spcPts val="1800"/>
              </a:spcBef>
              <a:buClrTx/>
              <a:buSzPct val="100000"/>
              <a:buFont typeface="Myriad Pro" panose="020B0503030403020204" pitchFamily="34" charset="0"/>
              <a:buChar char=" "/>
              <a:defRPr sz="2400" b="0" i="0" kern="1200">
                <a:solidFill>
                  <a:schemeClr val="accent1"/>
                </a:solidFill>
                <a:latin typeface="+mn-lt"/>
                <a:ea typeface="Montserrat Light" charset="0"/>
                <a:cs typeface="Montserrat Light" charset="0"/>
              </a:defRPr>
            </a:lvl1pPr>
            <a:lvl2pPr marL="586003" indent="-288930" algn="l" defTabSz="586003" rtl="0" eaLnBrk="1" latinLnBrk="0" hangingPunct="1">
              <a:spcBef>
                <a:spcPts val="600"/>
              </a:spcBef>
              <a:buClrTx/>
              <a:buSzPct val="100000"/>
              <a:buFont typeface="Lucida Grande"/>
              <a:buChar char="-"/>
              <a:defRPr sz="2400" b="0" i="0" kern="1200">
                <a:solidFill>
                  <a:schemeClr val="accent1"/>
                </a:solidFill>
                <a:latin typeface="Montserrat Light" charset="0"/>
                <a:ea typeface="Montserrat Light" charset="0"/>
                <a:cs typeface="Montserrat Light" charset="0"/>
              </a:defRPr>
            </a:lvl2pPr>
            <a:lvl3pPr marL="883074" indent="-286898" algn="l" defTabSz="586003" rtl="0" eaLnBrk="1" latinLnBrk="0" hangingPunct="1">
              <a:spcBef>
                <a:spcPts val="600"/>
              </a:spcBef>
              <a:buClrTx/>
              <a:buSzPct val="100000"/>
              <a:buFont typeface="Lucida Grande"/>
              <a:buChar char="•"/>
              <a:defRPr sz="2400" b="0" i="0" kern="1200">
                <a:solidFill>
                  <a:schemeClr val="accent1"/>
                </a:solidFill>
                <a:latin typeface="Montserrat Light" charset="0"/>
                <a:ea typeface="Montserrat Light" charset="0"/>
                <a:cs typeface="Montserrat Light" charset="0"/>
              </a:defRPr>
            </a:lvl3pPr>
            <a:lvl4pPr marL="1096724" indent="-213648" algn="l" defTabSz="586003" rtl="0" eaLnBrk="1" latinLnBrk="0" hangingPunct="1">
              <a:spcBef>
                <a:spcPts val="600"/>
              </a:spcBef>
              <a:buClrTx/>
              <a:buSzPct val="100000"/>
              <a:buFont typeface="Wingdings" panose="05000000000000000000" pitchFamily="2" charset="2"/>
              <a:buChar char="§"/>
              <a:defRPr sz="2400" b="0" i="0" kern="1200" baseline="0">
                <a:solidFill>
                  <a:schemeClr val="accent1"/>
                </a:solidFill>
                <a:latin typeface="Montserrat Light" charset="0"/>
                <a:ea typeface="Montserrat Light" charset="0"/>
                <a:cs typeface="Montserrat Light" charset="0"/>
              </a:defRPr>
            </a:lvl4pPr>
            <a:lvl5pPr marL="1395829" indent="-299107" algn="l" defTabSz="586003" rtl="0" eaLnBrk="1" latinLnBrk="0" hangingPunct="1">
              <a:spcBef>
                <a:spcPts val="600"/>
              </a:spcBef>
              <a:buClrTx/>
              <a:buSzPct val="100000"/>
              <a:buFont typeface="Myriad Pro Light" panose="020B0403030403020204" pitchFamily="34" charset="0"/>
              <a:buChar char="-"/>
              <a:tabLst/>
              <a:defRPr sz="2400" b="0" i="0" kern="1200" baseline="0">
                <a:solidFill>
                  <a:schemeClr val="accent1"/>
                </a:solidFill>
                <a:latin typeface="Montserrat Light" charset="0"/>
                <a:ea typeface="Montserrat Light" charset="0"/>
                <a:cs typeface="Montserrat Light" charset="0"/>
              </a:defRPr>
            </a:lvl5pPr>
            <a:lvl6pPr marL="1609476" indent="-215680" algn="l" defTabSz="586003" rtl="0" eaLnBrk="1" latinLnBrk="0" hangingPunct="1">
              <a:spcBef>
                <a:spcPts val="448"/>
              </a:spcBef>
              <a:buClr>
                <a:schemeClr val="bg1">
                  <a:lumMod val="85000"/>
                </a:schemeClr>
              </a:buClr>
              <a:buSzPct val="70000"/>
              <a:buFont typeface="Lucida Grande"/>
              <a:buChar char="•"/>
              <a:defRPr sz="1467" b="0" i="0" kern="1200">
                <a:solidFill>
                  <a:schemeClr val="bg1">
                    <a:lumMod val="50000"/>
                  </a:schemeClr>
                </a:solidFill>
                <a:latin typeface="Myriad Pro Light"/>
                <a:ea typeface="+mn-ea"/>
                <a:cs typeface="Arial"/>
              </a:defRPr>
            </a:lvl6pPr>
            <a:lvl7pPr marL="3809023" indent="-293002" algn="l" defTabSz="586003" rtl="0" eaLnBrk="1" latinLnBrk="0" hangingPunct="1">
              <a:spcBef>
                <a:spcPct val="20000"/>
              </a:spcBef>
              <a:buFont typeface="Arial"/>
              <a:buChar char="•"/>
              <a:defRPr sz="2532" kern="1200">
                <a:solidFill>
                  <a:schemeClr val="tx1"/>
                </a:solidFill>
                <a:latin typeface="+mn-lt"/>
                <a:ea typeface="+mn-ea"/>
                <a:cs typeface="+mn-cs"/>
              </a:defRPr>
            </a:lvl7pPr>
            <a:lvl8pPr marL="4395027" indent="-293002" algn="l" defTabSz="586003" rtl="0" eaLnBrk="1" latinLnBrk="0" hangingPunct="1">
              <a:spcBef>
                <a:spcPct val="20000"/>
              </a:spcBef>
              <a:buFont typeface="Arial"/>
              <a:buChar char="•"/>
              <a:defRPr sz="2532" kern="1200">
                <a:solidFill>
                  <a:schemeClr val="tx1"/>
                </a:solidFill>
                <a:latin typeface="+mn-lt"/>
                <a:ea typeface="+mn-ea"/>
                <a:cs typeface="+mn-cs"/>
              </a:defRPr>
            </a:lvl8pPr>
            <a:lvl9pPr marL="4981028" indent="-293002" algn="l" defTabSz="586003" rtl="0" eaLnBrk="1" latinLnBrk="0" hangingPunct="1">
              <a:spcBef>
                <a:spcPct val="20000"/>
              </a:spcBef>
              <a:buFont typeface="Arial"/>
              <a:buChar char="•"/>
              <a:defRPr sz="2532" kern="1200">
                <a:solidFill>
                  <a:schemeClr val="tx1"/>
                </a:solidFill>
                <a:latin typeface="+mn-lt"/>
                <a:ea typeface="+mn-ea"/>
                <a:cs typeface="+mn-cs"/>
              </a:defRPr>
            </a:lvl9pPr>
          </a:lstStyle>
          <a:p>
            <a:pPr marL="0" indent="0">
              <a:lnSpc>
                <a:spcPct val="110000"/>
              </a:lnSpc>
            </a:pPr>
            <a:r>
              <a:rPr lang="en-US" sz="1600" dirty="0">
                <a:solidFill>
                  <a:schemeClr val="bg1"/>
                </a:solidFill>
                <a:latin typeface="HeronSansCond Regular"/>
                <a:cs typeface="HeronSansCond Regular"/>
              </a:rPr>
              <a:t>GATE  3 </a:t>
            </a:r>
          </a:p>
        </p:txBody>
      </p:sp>
      <p:sp>
        <p:nvSpPr>
          <p:cNvPr id="53" name="Text Placeholder 16">
            <a:extLst>
              <a:ext uri="{FF2B5EF4-FFF2-40B4-BE49-F238E27FC236}">
                <a16:creationId xmlns:a16="http://schemas.microsoft.com/office/drawing/2014/main" id="{F5D8408A-E312-497B-817E-978EAD32BC93}"/>
              </a:ext>
            </a:extLst>
          </p:cNvPr>
          <p:cNvSpPr txBox="1">
            <a:spLocks/>
          </p:cNvSpPr>
          <p:nvPr/>
        </p:nvSpPr>
        <p:spPr>
          <a:xfrm>
            <a:off x="2196135" y="5907088"/>
            <a:ext cx="1923483" cy="388489"/>
          </a:xfrm>
          <a:prstGeom prst="rect">
            <a:avLst/>
          </a:prstGeom>
        </p:spPr>
        <p:txBody>
          <a:bodyPr anchor="ctr"/>
          <a:lstStyle>
            <a:lvl1pPr marL="117452" indent="-117452" algn="l" defTabSz="586003" rtl="0" eaLnBrk="1" latinLnBrk="0" hangingPunct="1">
              <a:spcBef>
                <a:spcPts val="1800"/>
              </a:spcBef>
              <a:buClrTx/>
              <a:buSzPct val="100000"/>
              <a:buFont typeface="Myriad Pro" panose="020B0503030403020204" pitchFamily="34" charset="0"/>
              <a:buChar char=" "/>
              <a:defRPr sz="2400" b="0" i="0" kern="1200">
                <a:solidFill>
                  <a:schemeClr val="accent1"/>
                </a:solidFill>
                <a:latin typeface="+mn-lt"/>
                <a:ea typeface="Montserrat Light" charset="0"/>
                <a:cs typeface="Montserrat Light" charset="0"/>
              </a:defRPr>
            </a:lvl1pPr>
            <a:lvl2pPr marL="586003" indent="-288930" algn="l" defTabSz="586003" rtl="0" eaLnBrk="1" latinLnBrk="0" hangingPunct="1">
              <a:spcBef>
                <a:spcPts val="600"/>
              </a:spcBef>
              <a:buClrTx/>
              <a:buSzPct val="100000"/>
              <a:buFont typeface="Lucida Grande"/>
              <a:buChar char="-"/>
              <a:defRPr sz="2400" b="0" i="0" kern="1200">
                <a:solidFill>
                  <a:schemeClr val="accent1"/>
                </a:solidFill>
                <a:latin typeface="Montserrat Light" charset="0"/>
                <a:ea typeface="Montserrat Light" charset="0"/>
                <a:cs typeface="Montserrat Light" charset="0"/>
              </a:defRPr>
            </a:lvl2pPr>
            <a:lvl3pPr marL="883074" indent="-286898" algn="l" defTabSz="586003" rtl="0" eaLnBrk="1" latinLnBrk="0" hangingPunct="1">
              <a:spcBef>
                <a:spcPts val="600"/>
              </a:spcBef>
              <a:buClrTx/>
              <a:buSzPct val="100000"/>
              <a:buFont typeface="Lucida Grande"/>
              <a:buChar char="•"/>
              <a:defRPr sz="2400" b="0" i="0" kern="1200">
                <a:solidFill>
                  <a:schemeClr val="accent1"/>
                </a:solidFill>
                <a:latin typeface="Montserrat Light" charset="0"/>
                <a:ea typeface="Montserrat Light" charset="0"/>
                <a:cs typeface="Montserrat Light" charset="0"/>
              </a:defRPr>
            </a:lvl3pPr>
            <a:lvl4pPr marL="1096724" indent="-213648" algn="l" defTabSz="586003" rtl="0" eaLnBrk="1" latinLnBrk="0" hangingPunct="1">
              <a:spcBef>
                <a:spcPts val="600"/>
              </a:spcBef>
              <a:buClrTx/>
              <a:buSzPct val="100000"/>
              <a:buFont typeface="Wingdings" panose="05000000000000000000" pitchFamily="2" charset="2"/>
              <a:buChar char="§"/>
              <a:defRPr sz="2400" b="0" i="0" kern="1200" baseline="0">
                <a:solidFill>
                  <a:schemeClr val="accent1"/>
                </a:solidFill>
                <a:latin typeface="Montserrat Light" charset="0"/>
                <a:ea typeface="Montserrat Light" charset="0"/>
                <a:cs typeface="Montserrat Light" charset="0"/>
              </a:defRPr>
            </a:lvl4pPr>
            <a:lvl5pPr marL="1395829" indent="-299107" algn="l" defTabSz="586003" rtl="0" eaLnBrk="1" latinLnBrk="0" hangingPunct="1">
              <a:spcBef>
                <a:spcPts val="600"/>
              </a:spcBef>
              <a:buClrTx/>
              <a:buSzPct val="100000"/>
              <a:buFont typeface="Myriad Pro Light" panose="020B0403030403020204" pitchFamily="34" charset="0"/>
              <a:buChar char="-"/>
              <a:tabLst/>
              <a:defRPr sz="2400" b="0" i="0" kern="1200" baseline="0">
                <a:solidFill>
                  <a:schemeClr val="accent1"/>
                </a:solidFill>
                <a:latin typeface="Montserrat Light" charset="0"/>
                <a:ea typeface="Montserrat Light" charset="0"/>
                <a:cs typeface="Montserrat Light" charset="0"/>
              </a:defRPr>
            </a:lvl5pPr>
            <a:lvl6pPr marL="1609476" indent="-215680" algn="l" defTabSz="586003" rtl="0" eaLnBrk="1" latinLnBrk="0" hangingPunct="1">
              <a:spcBef>
                <a:spcPts val="448"/>
              </a:spcBef>
              <a:buClr>
                <a:schemeClr val="bg1">
                  <a:lumMod val="85000"/>
                </a:schemeClr>
              </a:buClr>
              <a:buSzPct val="70000"/>
              <a:buFont typeface="Lucida Grande"/>
              <a:buChar char="•"/>
              <a:defRPr sz="1467" b="0" i="0" kern="1200">
                <a:solidFill>
                  <a:schemeClr val="bg1">
                    <a:lumMod val="50000"/>
                  </a:schemeClr>
                </a:solidFill>
                <a:latin typeface="Myriad Pro Light"/>
                <a:ea typeface="+mn-ea"/>
                <a:cs typeface="Arial"/>
              </a:defRPr>
            </a:lvl6pPr>
            <a:lvl7pPr marL="3809023" indent="-293002" algn="l" defTabSz="586003" rtl="0" eaLnBrk="1" latinLnBrk="0" hangingPunct="1">
              <a:spcBef>
                <a:spcPct val="20000"/>
              </a:spcBef>
              <a:buFont typeface="Arial"/>
              <a:buChar char="•"/>
              <a:defRPr sz="2532" kern="1200">
                <a:solidFill>
                  <a:schemeClr val="tx1"/>
                </a:solidFill>
                <a:latin typeface="+mn-lt"/>
                <a:ea typeface="+mn-ea"/>
                <a:cs typeface="+mn-cs"/>
              </a:defRPr>
            </a:lvl7pPr>
            <a:lvl8pPr marL="4395027" indent="-293002" algn="l" defTabSz="586003" rtl="0" eaLnBrk="1" latinLnBrk="0" hangingPunct="1">
              <a:spcBef>
                <a:spcPct val="20000"/>
              </a:spcBef>
              <a:buFont typeface="Arial"/>
              <a:buChar char="•"/>
              <a:defRPr sz="2532" kern="1200">
                <a:solidFill>
                  <a:schemeClr val="tx1"/>
                </a:solidFill>
                <a:latin typeface="+mn-lt"/>
                <a:ea typeface="+mn-ea"/>
                <a:cs typeface="+mn-cs"/>
              </a:defRPr>
            </a:lvl8pPr>
            <a:lvl9pPr marL="4981028" indent="-293002" algn="l" defTabSz="586003" rtl="0" eaLnBrk="1" latinLnBrk="0" hangingPunct="1">
              <a:spcBef>
                <a:spcPct val="20000"/>
              </a:spcBef>
              <a:buFont typeface="Arial"/>
              <a:buChar char="•"/>
              <a:defRPr sz="2532" kern="1200">
                <a:solidFill>
                  <a:schemeClr val="tx1"/>
                </a:solidFill>
                <a:latin typeface="+mn-lt"/>
                <a:ea typeface="+mn-ea"/>
                <a:cs typeface="+mn-cs"/>
              </a:defRPr>
            </a:lvl9pPr>
          </a:lstStyle>
          <a:p>
            <a:pPr marL="0" indent="0" algn="ctr">
              <a:lnSpc>
                <a:spcPct val="110000"/>
              </a:lnSpc>
            </a:pPr>
            <a:r>
              <a:rPr lang="en-US" sz="1600" dirty="0">
                <a:solidFill>
                  <a:schemeClr val="bg1"/>
                </a:solidFill>
                <a:latin typeface="HeronSansCond Regular"/>
                <a:cs typeface="HeronSansCond Regular"/>
              </a:rPr>
              <a:t>STABILIZATION  TIME</a:t>
            </a:r>
          </a:p>
        </p:txBody>
      </p:sp>
      <p:sp>
        <p:nvSpPr>
          <p:cNvPr id="54" name="Text Placeholder 16">
            <a:extLst>
              <a:ext uri="{FF2B5EF4-FFF2-40B4-BE49-F238E27FC236}">
                <a16:creationId xmlns:a16="http://schemas.microsoft.com/office/drawing/2014/main" id="{C25FCB96-4174-4B5A-B44B-285E2BA0396F}"/>
              </a:ext>
            </a:extLst>
          </p:cNvPr>
          <p:cNvSpPr txBox="1">
            <a:spLocks/>
          </p:cNvSpPr>
          <p:nvPr/>
        </p:nvSpPr>
        <p:spPr>
          <a:xfrm>
            <a:off x="5627539" y="5907088"/>
            <a:ext cx="994608" cy="388489"/>
          </a:xfrm>
          <a:prstGeom prst="rect">
            <a:avLst/>
          </a:prstGeom>
        </p:spPr>
        <p:txBody>
          <a:bodyPr anchor="ctr"/>
          <a:lstStyle>
            <a:lvl1pPr marL="117452" indent="-117452" algn="l" defTabSz="586003" rtl="0" eaLnBrk="1" latinLnBrk="0" hangingPunct="1">
              <a:spcBef>
                <a:spcPts val="1800"/>
              </a:spcBef>
              <a:buClrTx/>
              <a:buSzPct val="100000"/>
              <a:buFont typeface="Myriad Pro" panose="020B0503030403020204" pitchFamily="34" charset="0"/>
              <a:buChar char=" "/>
              <a:defRPr sz="2400" b="0" i="0" kern="1200">
                <a:solidFill>
                  <a:schemeClr val="accent1"/>
                </a:solidFill>
                <a:latin typeface="+mn-lt"/>
                <a:ea typeface="Montserrat Light" charset="0"/>
                <a:cs typeface="Montserrat Light" charset="0"/>
              </a:defRPr>
            </a:lvl1pPr>
            <a:lvl2pPr marL="586003" indent="-288930" algn="l" defTabSz="586003" rtl="0" eaLnBrk="1" latinLnBrk="0" hangingPunct="1">
              <a:spcBef>
                <a:spcPts val="600"/>
              </a:spcBef>
              <a:buClrTx/>
              <a:buSzPct val="100000"/>
              <a:buFont typeface="Lucida Grande"/>
              <a:buChar char="-"/>
              <a:defRPr sz="2400" b="0" i="0" kern="1200">
                <a:solidFill>
                  <a:schemeClr val="accent1"/>
                </a:solidFill>
                <a:latin typeface="Montserrat Light" charset="0"/>
                <a:ea typeface="Montserrat Light" charset="0"/>
                <a:cs typeface="Montserrat Light" charset="0"/>
              </a:defRPr>
            </a:lvl2pPr>
            <a:lvl3pPr marL="883074" indent="-286898" algn="l" defTabSz="586003" rtl="0" eaLnBrk="1" latinLnBrk="0" hangingPunct="1">
              <a:spcBef>
                <a:spcPts val="600"/>
              </a:spcBef>
              <a:buClrTx/>
              <a:buSzPct val="100000"/>
              <a:buFont typeface="Lucida Grande"/>
              <a:buChar char="•"/>
              <a:defRPr sz="2400" b="0" i="0" kern="1200">
                <a:solidFill>
                  <a:schemeClr val="accent1"/>
                </a:solidFill>
                <a:latin typeface="Montserrat Light" charset="0"/>
                <a:ea typeface="Montserrat Light" charset="0"/>
                <a:cs typeface="Montserrat Light" charset="0"/>
              </a:defRPr>
            </a:lvl3pPr>
            <a:lvl4pPr marL="1096724" indent="-213648" algn="l" defTabSz="586003" rtl="0" eaLnBrk="1" latinLnBrk="0" hangingPunct="1">
              <a:spcBef>
                <a:spcPts val="600"/>
              </a:spcBef>
              <a:buClrTx/>
              <a:buSzPct val="100000"/>
              <a:buFont typeface="Wingdings" panose="05000000000000000000" pitchFamily="2" charset="2"/>
              <a:buChar char="§"/>
              <a:defRPr sz="2400" b="0" i="0" kern="1200" baseline="0">
                <a:solidFill>
                  <a:schemeClr val="accent1"/>
                </a:solidFill>
                <a:latin typeface="Montserrat Light" charset="0"/>
                <a:ea typeface="Montserrat Light" charset="0"/>
                <a:cs typeface="Montserrat Light" charset="0"/>
              </a:defRPr>
            </a:lvl4pPr>
            <a:lvl5pPr marL="1395829" indent="-299107" algn="l" defTabSz="586003" rtl="0" eaLnBrk="1" latinLnBrk="0" hangingPunct="1">
              <a:spcBef>
                <a:spcPts val="600"/>
              </a:spcBef>
              <a:buClrTx/>
              <a:buSzPct val="100000"/>
              <a:buFont typeface="Myriad Pro Light" panose="020B0403030403020204" pitchFamily="34" charset="0"/>
              <a:buChar char="-"/>
              <a:tabLst/>
              <a:defRPr sz="2400" b="0" i="0" kern="1200" baseline="0">
                <a:solidFill>
                  <a:schemeClr val="accent1"/>
                </a:solidFill>
                <a:latin typeface="Montserrat Light" charset="0"/>
                <a:ea typeface="Montserrat Light" charset="0"/>
                <a:cs typeface="Montserrat Light" charset="0"/>
              </a:defRPr>
            </a:lvl5pPr>
            <a:lvl6pPr marL="1609476" indent="-215680" algn="l" defTabSz="586003" rtl="0" eaLnBrk="1" latinLnBrk="0" hangingPunct="1">
              <a:spcBef>
                <a:spcPts val="448"/>
              </a:spcBef>
              <a:buClr>
                <a:schemeClr val="bg1">
                  <a:lumMod val="85000"/>
                </a:schemeClr>
              </a:buClr>
              <a:buSzPct val="70000"/>
              <a:buFont typeface="Lucida Grande"/>
              <a:buChar char="•"/>
              <a:defRPr sz="1467" b="0" i="0" kern="1200">
                <a:solidFill>
                  <a:schemeClr val="bg1">
                    <a:lumMod val="50000"/>
                  </a:schemeClr>
                </a:solidFill>
                <a:latin typeface="Myriad Pro Light"/>
                <a:ea typeface="+mn-ea"/>
                <a:cs typeface="Arial"/>
              </a:defRPr>
            </a:lvl6pPr>
            <a:lvl7pPr marL="3809023" indent="-293002" algn="l" defTabSz="586003" rtl="0" eaLnBrk="1" latinLnBrk="0" hangingPunct="1">
              <a:spcBef>
                <a:spcPct val="20000"/>
              </a:spcBef>
              <a:buFont typeface="Arial"/>
              <a:buChar char="•"/>
              <a:defRPr sz="2532" kern="1200">
                <a:solidFill>
                  <a:schemeClr val="tx1"/>
                </a:solidFill>
                <a:latin typeface="+mn-lt"/>
                <a:ea typeface="+mn-ea"/>
                <a:cs typeface="+mn-cs"/>
              </a:defRPr>
            </a:lvl7pPr>
            <a:lvl8pPr marL="4395027" indent="-293002" algn="l" defTabSz="586003" rtl="0" eaLnBrk="1" latinLnBrk="0" hangingPunct="1">
              <a:spcBef>
                <a:spcPct val="20000"/>
              </a:spcBef>
              <a:buFont typeface="Arial"/>
              <a:buChar char="•"/>
              <a:defRPr sz="2532" kern="1200">
                <a:solidFill>
                  <a:schemeClr val="tx1"/>
                </a:solidFill>
                <a:latin typeface="+mn-lt"/>
                <a:ea typeface="+mn-ea"/>
                <a:cs typeface="+mn-cs"/>
              </a:defRPr>
            </a:lvl8pPr>
            <a:lvl9pPr marL="4981028" indent="-293002" algn="l" defTabSz="586003" rtl="0" eaLnBrk="1" latinLnBrk="0" hangingPunct="1">
              <a:spcBef>
                <a:spcPct val="20000"/>
              </a:spcBef>
              <a:buFont typeface="Arial"/>
              <a:buChar char="•"/>
              <a:defRPr sz="2532" kern="1200">
                <a:solidFill>
                  <a:schemeClr val="tx1"/>
                </a:solidFill>
                <a:latin typeface="+mn-lt"/>
                <a:ea typeface="+mn-ea"/>
                <a:cs typeface="+mn-cs"/>
              </a:defRPr>
            </a:lvl9pPr>
          </a:lstStyle>
          <a:p>
            <a:pPr marL="0" indent="0" algn="ctr">
              <a:lnSpc>
                <a:spcPct val="110000"/>
              </a:lnSpc>
            </a:pPr>
            <a:r>
              <a:rPr lang="en-US" sz="1600" dirty="0">
                <a:solidFill>
                  <a:schemeClr val="bg1"/>
                </a:solidFill>
                <a:latin typeface="HeronSansCond Regular"/>
                <a:cs typeface="HeronSansCond Regular"/>
              </a:rPr>
              <a:t>TIMEOUT</a:t>
            </a:r>
          </a:p>
        </p:txBody>
      </p:sp>
      <p:sp>
        <p:nvSpPr>
          <p:cNvPr id="55" name="Text Placeholder 16">
            <a:extLst>
              <a:ext uri="{FF2B5EF4-FFF2-40B4-BE49-F238E27FC236}">
                <a16:creationId xmlns:a16="http://schemas.microsoft.com/office/drawing/2014/main" id="{A5A075E8-1A65-460E-97A0-8709F5B3E548}"/>
              </a:ext>
            </a:extLst>
          </p:cNvPr>
          <p:cNvSpPr txBox="1">
            <a:spLocks/>
          </p:cNvSpPr>
          <p:nvPr/>
        </p:nvSpPr>
        <p:spPr>
          <a:xfrm>
            <a:off x="6600711" y="5614368"/>
            <a:ext cx="2625755" cy="388489"/>
          </a:xfrm>
          <a:prstGeom prst="rect">
            <a:avLst/>
          </a:prstGeom>
        </p:spPr>
        <p:txBody>
          <a:bodyPr anchor="ctr"/>
          <a:lstStyle>
            <a:lvl1pPr marL="117452" indent="-117452" algn="l" defTabSz="586003" rtl="0" eaLnBrk="1" latinLnBrk="0" hangingPunct="1">
              <a:spcBef>
                <a:spcPts val="1800"/>
              </a:spcBef>
              <a:buClrTx/>
              <a:buSzPct val="100000"/>
              <a:buFont typeface="Myriad Pro" panose="020B0503030403020204" pitchFamily="34" charset="0"/>
              <a:buChar char=" "/>
              <a:defRPr sz="2400" b="0" i="0" kern="1200">
                <a:solidFill>
                  <a:schemeClr val="accent1"/>
                </a:solidFill>
                <a:latin typeface="+mn-lt"/>
                <a:ea typeface="Montserrat Light" charset="0"/>
                <a:cs typeface="Montserrat Light" charset="0"/>
              </a:defRPr>
            </a:lvl1pPr>
            <a:lvl2pPr marL="586003" indent="-288930" algn="l" defTabSz="586003" rtl="0" eaLnBrk="1" latinLnBrk="0" hangingPunct="1">
              <a:spcBef>
                <a:spcPts val="600"/>
              </a:spcBef>
              <a:buClrTx/>
              <a:buSzPct val="100000"/>
              <a:buFont typeface="Lucida Grande"/>
              <a:buChar char="-"/>
              <a:defRPr sz="2400" b="0" i="0" kern="1200">
                <a:solidFill>
                  <a:schemeClr val="accent1"/>
                </a:solidFill>
                <a:latin typeface="Montserrat Light" charset="0"/>
                <a:ea typeface="Montserrat Light" charset="0"/>
                <a:cs typeface="Montserrat Light" charset="0"/>
              </a:defRPr>
            </a:lvl2pPr>
            <a:lvl3pPr marL="883074" indent="-286898" algn="l" defTabSz="586003" rtl="0" eaLnBrk="1" latinLnBrk="0" hangingPunct="1">
              <a:spcBef>
                <a:spcPts val="600"/>
              </a:spcBef>
              <a:buClrTx/>
              <a:buSzPct val="100000"/>
              <a:buFont typeface="Lucida Grande"/>
              <a:buChar char="•"/>
              <a:defRPr sz="2400" b="0" i="0" kern="1200">
                <a:solidFill>
                  <a:schemeClr val="accent1"/>
                </a:solidFill>
                <a:latin typeface="Montserrat Light" charset="0"/>
                <a:ea typeface="Montserrat Light" charset="0"/>
                <a:cs typeface="Montserrat Light" charset="0"/>
              </a:defRPr>
            </a:lvl3pPr>
            <a:lvl4pPr marL="1096724" indent="-213648" algn="l" defTabSz="586003" rtl="0" eaLnBrk="1" latinLnBrk="0" hangingPunct="1">
              <a:spcBef>
                <a:spcPts val="600"/>
              </a:spcBef>
              <a:buClrTx/>
              <a:buSzPct val="100000"/>
              <a:buFont typeface="Wingdings" panose="05000000000000000000" pitchFamily="2" charset="2"/>
              <a:buChar char="§"/>
              <a:defRPr sz="2400" b="0" i="0" kern="1200" baseline="0">
                <a:solidFill>
                  <a:schemeClr val="accent1"/>
                </a:solidFill>
                <a:latin typeface="Montserrat Light" charset="0"/>
                <a:ea typeface="Montserrat Light" charset="0"/>
                <a:cs typeface="Montserrat Light" charset="0"/>
              </a:defRPr>
            </a:lvl4pPr>
            <a:lvl5pPr marL="1395829" indent="-299107" algn="l" defTabSz="586003" rtl="0" eaLnBrk="1" latinLnBrk="0" hangingPunct="1">
              <a:spcBef>
                <a:spcPts val="600"/>
              </a:spcBef>
              <a:buClrTx/>
              <a:buSzPct val="100000"/>
              <a:buFont typeface="Myriad Pro Light" panose="020B0403030403020204" pitchFamily="34" charset="0"/>
              <a:buChar char="-"/>
              <a:tabLst/>
              <a:defRPr sz="2400" b="0" i="0" kern="1200" baseline="0">
                <a:solidFill>
                  <a:schemeClr val="accent1"/>
                </a:solidFill>
                <a:latin typeface="Montserrat Light" charset="0"/>
                <a:ea typeface="Montserrat Light" charset="0"/>
                <a:cs typeface="Montserrat Light" charset="0"/>
              </a:defRPr>
            </a:lvl5pPr>
            <a:lvl6pPr marL="1609476" indent="-215680" algn="l" defTabSz="586003" rtl="0" eaLnBrk="1" latinLnBrk="0" hangingPunct="1">
              <a:spcBef>
                <a:spcPts val="448"/>
              </a:spcBef>
              <a:buClr>
                <a:schemeClr val="bg1">
                  <a:lumMod val="85000"/>
                </a:schemeClr>
              </a:buClr>
              <a:buSzPct val="70000"/>
              <a:buFont typeface="Lucida Grande"/>
              <a:buChar char="•"/>
              <a:defRPr sz="1467" b="0" i="0" kern="1200">
                <a:solidFill>
                  <a:schemeClr val="bg1">
                    <a:lumMod val="50000"/>
                  </a:schemeClr>
                </a:solidFill>
                <a:latin typeface="Myriad Pro Light"/>
                <a:ea typeface="+mn-ea"/>
                <a:cs typeface="Arial"/>
              </a:defRPr>
            </a:lvl6pPr>
            <a:lvl7pPr marL="3809023" indent="-293002" algn="l" defTabSz="586003" rtl="0" eaLnBrk="1" latinLnBrk="0" hangingPunct="1">
              <a:spcBef>
                <a:spcPct val="20000"/>
              </a:spcBef>
              <a:buFont typeface="Arial"/>
              <a:buChar char="•"/>
              <a:defRPr sz="2532" kern="1200">
                <a:solidFill>
                  <a:schemeClr val="tx1"/>
                </a:solidFill>
                <a:latin typeface="+mn-lt"/>
                <a:ea typeface="+mn-ea"/>
                <a:cs typeface="+mn-cs"/>
              </a:defRPr>
            </a:lvl7pPr>
            <a:lvl8pPr marL="4395027" indent="-293002" algn="l" defTabSz="586003" rtl="0" eaLnBrk="1" latinLnBrk="0" hangingPunct="1">
              <a:spcBef>
                <a:spcPct val="20000"/>
              </a:spcBef>
              <a:buFont typeface="Arial"/>
              <a:buChar char="•"/>
              <a:defRPr sz="2532" kern="1200">
                <a:solidFill>
                  <a:schemeClr val="tx1"/>
                </a:solidFill>
                <a:latin typeface="+mn-lt"/>
                <a:ea typeface="+mn-ea"/>
                <a:cs typeface="+mn-cs"/>
              </a:defRPr>
            </a:lvl8pPr>
            <a:lvl9pPr marL="4981028" indent="-293002" algn="l" defTabSz="586003" rtl="0" eaLnBrk="1" latinLnBrk="0" hangingPunct="1">
              <a:spcBef>
                <a:spcPct val="20000"/>
              </a:spcBef>
              <a:buFont typeface="Arial"/>
              <a:buChar char="•"/>
              <a:defRPr sz="2532" kern="1200">
                <a:solidFill>
                  <a:schemeClr val="tx1"/>
                </a:solidFill>
                <a:latin typeface="+mn-lt"/>
                <a:ea typeface="+mn-ea"/>
                <a:cs typeface="+mn-cs"/>
              </a:defRPr>
            </a:lvl9pPr>
          </a:lstStyle>
          <a:p>
            <a:pPr marL="0" indent="0">
              <a:lnSpc>
                <a:spcPct val="110000"/>
              </a:lnSpc>
            </a:pPr>
            <a:r>
              <a:rPr lang="en-US" sz="1600" dirty="0">
                <a:solidFill>
                  <a:schemeClr val="bg1"/>
                </a:solidFill>
                <a:latin typeface="HeronSansCond Regular"/>
                <a:cs typeface="HeronSansCond Regular"/>
              </a:rPr>
              <a:t>SAMPLING  INTERVALS</a:t>
            </a:r>
          </a:p>
        </p:txBody>
      </p:sp>
      <p:sp>
        <p:nvSpPr>
          <p:cNvPr id="56" name="Hexagon 55">
            <a:extLst>
              <a:ext uri="{FF2B5EF4-FFF2-40B4-BE49-F238E27FC236}">
                <a16:creationId xmlns:a16="http://schemas.microsoft.com/office/drawing/2014/main" id="{44ED36EC-FE14-4A35-B4AF-8E629F68BF19}"/>
              </a:ext>
            </a:extLst>
          </p:cNvPr>
          <p:cNvSpPr/>
          <p:nvPr/>
        </p:nvSpPr>
        <p:spPr>
          <a:xfrm rot="5400000" flipH="1">
            <a:off x="3408298" y="4743122"/>
            <a:ext cx="223479" cy="192654"/>
          </a:xfrm>
          <a:prstGeom prst="hexagon">
            <a:avLst/>
          </a:prstGeom>
          <a:solidFill>
            <a:srgbClr val="FF9900"/>
          </a:solid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ctr"/>
          <a:lstStyle/>
          <a:p>
            <a:pPr algn="ctr">
              <a:spcBef>
                <a:spcPts val="600"/>
              </a:spcBef>
            </a:pPr>
            <a:endParaRPr lang="en-US" sz="2000" dirty="0"/>
          </a:p>
        </p:txBody>
      </p:sp>
      <p:sp>
        <p:nvSpPr>
          <p:cNvPr id="57" name="Hexagon 56">
            <a:extLst>
              <a:ext uri="{FF2B5EF4-FFF2-40B4-BE49-F238E27FC236}">
                <a16:creationId xmlns:a16="http://schemas.microsoft.com/office/drawing/2014/main" id="{3D9D724F-38A2-4832-96B6-BC2AEE5DAB7F}"/>
              </a:ext>
            </a:extLst>
          </p:cNvPr>
          <p:cNvSpPr/>
          <p:nvPr/>
        </p:nvSpPr>
        <p:spPr>
          <a:xfrm rot="5400000" flipH="1">
            <a:off x="1891679" y="3721834"/>
            <a:ext cx="223479" cy="192654"/>
          </a:xfrm>
          <a:prstGeom prst="hexagon">
            <a:avLst/>
          </a:prstGeom>
          <a:solidFill>
            <a:srgbClr val="FF9900"/>
          </a:solid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ctr"/>
          <a:lstStyle/>
          <a:p>
            <a:pPr algn="ctr">
              <a:spcBef>
                <a:spcPts val="600"/>
              </a:spcBef>
            </a:pPr>
            <a:endParaRPr lang="en-US" sz="2000" dirty="0"/>
          </a:p>
        </p:txBody>
      </p:sp>
      <p:sp>
        <p:nvSpPr>
          <p:cNvPr id="58" name="Hexagon 57">
            <a:extLst>
              <a:ext uri="{FF2B5EF4-FFF2-40B4-BE49-F238E27FC236}">
                <a16:creationId xmlns:a16="http://schemas.microsoft.com/office/drawing/2014/main" id="{5B72B2EB-19EF-468B-9881-4CB716F1130C}"/>
              </a:ext>
            </a:extLst>
          </p:cNvPr>
          <p:cNvSpPr/>
          <p:nvPr/>
        </p:nvSpPr>
        <p:spPr>
          <a:xfrm rot="5400000" flipH="1">
            <a:off x="3408298" y="2751518"/>
            <a:ext cx="223479" cy="192654"/>
          </a:xfrm>
          <a:prstGeom prst="hexagon">
            <a:avLst/>
          </a:prstGeom>
          <a:solidFill>
            <a:srgbClr val="FF9900"/>
          </a:solid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ctr"/>
          <a:lstStyle/>
          <a:p>
            <a:pPr algn="ctr">
              <a:spcBef>
                <a:spcPts val="600"/>
              </a:spcBef>
            </a:pPr>
            <a:endParaRPr lang="en-US" sz="2000" dirty="0"/>
          </a:p>
        </p:txBody>
      </p:sp>
      <p:sp>
        <p:nvSpPr>
          <p:cNvPr id="59" name="Hexagon 58">
            <a:extLst>
              <a:ext uri="{FF2B5EF4-FFF2-40B4-BE49-F238E27FC236}">
                <a16:creationId xmlns:a16="http://schemas.microsoft.com/office/drawing/2014/main" id="{55EE77B5-B883-4DB1-8C24-DDAC31B2089F}"/>
              </a:ext>
            </a:extLst>
          </p:cNvPr>
          <p:cNvSpPr/>
          <p:nvPr/>
        </p:nvSpPr>
        <p:spPr>
          <a:xfrm rot="5400000" flipH="1">
            <a:off x="5713500" y="2751520"/>
            <a:ext cx="223479" cy="192654"/>
          </a:xfrm>
          <a:prstGeom prst="hexagon">
            <a:avLst/>
          </a:prstGeom>
          <a:solidFill>
            <a:srgbClr val="FF9900"/>
          </a:solid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ctr"/>
          <a:lstStyle/>
          <a:p>
            <a:pPr algn="ctr">
              <a:spcBef>
                <a:spcPts val="600"/>
              </a:spcBef>
            </a:pPr>
            <a:endParaRPr lang="en-US" sz="2000" dirty="0"/>
          </a:p>
        </p:txBody>
      </p:sp>
      <p:sp>
        <p:nvSpPr>
          <p:cNvPr id="60" name="Hexagon 59">
            <a:extLst>
              <a:ext uri="{FF2B5EF4-FFF2-40B4-BE49-F238E27FC236}">
                <a16:creationId xmlns:a16="http://schemas.microsoft.com/office/drawing/2014/main" id="{46CD061D-3EC4-460B-9F1F-C5E7927B01F4}"/>
              </a:ext>
            </a:extLst>
          </p:cNvPr>
          <p:cNvSpPr/>
          <p:nvPr/>
        </p:nvSpPr>
        <p:spPr>
          <a:xfrm rot="5400000" flipH="1">
            <a:off x="4174329" y="4743122"/>
            <a:ext cx="223479" cy="192654"/>
          </a:xfrm>
          <a:prstGeom prst="hexagon">
            <a:avLst/>
          </a:prstGeom>
          <a:solidFill>
            <a:srgbClr val="FF9900"/>
          </a:solid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ctr"/>
          <a:lstStyle/>
          <a:p>
            <a:pPr algn="ctr">
              <a:spcBef>
                <a:spcPts val="600"/>
              </a:spcBef>
            </a:pPr>
            <a:endParaRPr lang="en-US" sz="2000" dirty="0"/>
          </a:p>
        </p:txBody>
      </p:sp>
      <p:sp>
        <p:nvSpPr>
          <p:cNvPr id="61" name="Hexagon 60">
            <a:extLst>
              <a:ext uri="{FF2B5EF4-FFF2-40B4-BE49-F238E27FC236}">
                <a16:creationId xmlns:a16="http://schemas.microsoft.com/office/drawing/2014/main" id="{8940A93D-E825-4EEF-B468-3BB59AA69004}"/>
              </a:ext>
            </a:extLst>
          </p:cNvPr>
          <p:cNvSpPr/>
          <p:nvPr/>
        </p:nvSpPr>
        <p:spPr>
          <a:xfrm rot="5400000" flipH="1">
            <a:off x="4942296" y="4743122"/>
            <a:ext cx="223479" cy="192654"/>
          </a:xfrm>
          <a:prstGeom prst="hexagon">
            <a:avLst/>
          </a:prstGeom>
          <a:solidFill>
            <a:srgbClr val="FF9900"/>
          </a:solid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ctr"/>
          <a:lstStyle/>
          <a:p>
            <a:pPr algn="ctr">
              <a:spcBef>
                <a:spcPts val="600"/>
              </a:spcBef>
            </a:pPr>
            <a:endParaRPr lang="en-US" sz="2000" dirty="0"/>
          </a:p>
        </p:txBody>
      </p:sp>
      <p:sp>
        <p:nvSpPr>
          <p:cNvPr id="62" name="Hexagon 61">
            <a:extLst>
              <a:ext uri="{FF2B5EF4-FFF2-40B4-BE49-F238E27FC236}">
                <a16:creationId xmlns:a16="http://schemas.microsoft.com/office/drawing/2014/main" id="{DD37EA25-CA78-4709-AC7B-490D329D3AFB}"/>
              </a:ext>
            </a:extLst>
          </p:cNvPr>
          <p:cNvSpPr/>
          <p:nvPr/>
        </p:nvSpPr>
        <p:spPr>
          <a:xfrm rot="5400000" flipH="1">
            <a:off x="5713500" y="4743123"/>
            <a:ext cx="223479" cy="192654"/>
          </a:xfrm>
          <a:prstGeom prst="hexagon">
            <a:avLst/>
          </a:prstGeom>
          <a:solidFill>
            <a:srgbClr val="FF9900"/>
          </a:solid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ctr"/>
          <a:lstStyle/>
          <a:p>
            <a:pPr algn="ctr">
              <a:spcBef>
                <a:spcPts val="600"/>
              </a:spcBef>
            </a:pPr>
            <a:endParaRPr lang="en-US" sz="2000" dirty="0"/>
          </a:p>
        </p:txBody>
      </p:sp>
      <p:sp>
        <p:nvSpPr>
          <p:cNvPr id="63" name="Hexagon 62">
            <a:extLst>
              <a:ext uri="{FF2B5EF4-FFF2-40B4-BE49-F238E27FC236}">
                <a16:creationId xmlns:a16="http://schemas.microsoft.com/office/drawing/2014/main" id="{63ED822A-C584-42E7-B873-A57FFE4EECF7}"/>
              </a:ext>
            </a:extLst>
          </p:cNvPr>
          <p:cNvSpPr/>
          <p:nvPr/>
        </p:nvSpPr>
        <p:spPr>
          <a:xfrm rot="5400000" flipH="1">
            <a:off x="4174329" y="3699438"/>
            <a:ext cx="223479" cy="192654"/>
          </a:xfrm>
          <a:prstGeom prst="hexagon">
            <a:avLst/>
          </a:prstGeom>
          <a:solidFill>
            <a:srgbClr val="FF9900"/>
          </a:solid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ctr"/>
          <a:lstStyle/>
          <a:p>
            <a:pPr algn="ctr">
              <a:spcBef>
                <a:spcPts val="600"/>
              </a:spcBef>
            </a:pPr>
            <a:endParaRPr lang="en-US" sz="2000" dirty="0"/>
          </a:p>
        </p:txBody>
      </p:sp>
      <p:sp>
        <p:nvSpPr>
          <p:cNvPr id="64" name="Hexagon 63">
            <a:extLst>
              <a:ext uri="{FF2B5EF4-FFF2-40B4-BE49-F238E27FC236}">
                <a16:creationId xmlns:a16="http://schemas.microsoft.com/office/drawing/2014/main" id="{90321DF6-635D-432E-9FBA-54A2ABCCA2C3}"/>
              </a:ext>
            </a:extLst>
          </p:cNvPr>
          <p:cNvSpPr/>
          <p:nvPr/>
        </p:nvSpPr>
        <p:spPr>
          <a:xfrm rot="5400000" flipH="1">
            <a:off x="4942296" y="3699438"/>
            <a:ext cx="223479" cy="192654"/>
          </a:xfrm>
          <a:prstGeom prst="hexagon">
            <a:avLst/>
          </a:prstGeom>
          <a:solidFill>
            <a:srgbClr val="FF9900"/>
          </a:solid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ctr"/>
          <a:lstStyle/>
          <a:p>
            <a:pPr algn="ctr">
              <a:spcBef>
                <a:spcPts val="600"/>
              </a:spcBef>
            </a:pPr>
            <a:endParaRPr lang="en-US" sz="2000" dirty="0"/>
          </a:p>
        </p:txBody>
      </p:sp>
      <p:sp>
        <p:nvSpPr>
          <p:cNvPr id="65" name="Hexagon 64">
            <a:extLst>
              <a:ext uri="{FF2B5EF4-FFF2-40B4-BE49-F238E27FC236}">
                <a16:creationId xmlns:a16="http://schemas.microsoft.com/office/drawing/2014/main" id="{F0B59B16-AC5C-4050-A2FB-2A07C5183500}"/>
              </a:ext>
            </a:extLst>
          </p:cNvPr>
          <p:cNvSpPr/>
          <p:nvPr/>
        </p:nvSpPr>
        <p:spPr>
          <a:xfrm rot="5400000" flipH="1">
            <a:off x="5713500" y="3699440"/>
            <a:ext cx="223479" cy="192654"/>
          </a:xfrm>
          <a:prstGeom prst="hexagon">
            <a:avLst/>
          </a:prstGeom>
          <a:solidFill>
            <a:srgbClr val="FF9900"/>
          </a:solid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ctr"/>
          <a:lstStyle/>
          <a:p>
            <a:pPr algn="ctr">
              <a:spcBef>
                <a:spcPts val="600"/>
              </a:spcBef>
            </a:pPr>
            <a:endParaRPr lang="en-US" sz="2000" dirty="0"/>
          </a:p>
        </p:txBody>
      </p:sp>
      <p:cxnSp>
        <p:nvCxnSpPr>
          <p:cNvPr id="66" name="Straight Arrow Connector 65">
            <a:extLst>
              <a:ext uri="{FF2B5EF4-FFF2-40B4-BE49-F238E27FC236}">
                <a16:creationId xmlns:a16="http://schemas.microsoft.com/office/drawing/2014/main" id="{AB816F05-EBBA-475C-A6A7-CD6423AC7C69}"/>
              </a:ext>
            </a:extLst>
          </p:cNvPr>
          <p:cNvCxnSpPr/>
          <p:nvPr/>
        </p:nvCxnSpPr>
        <p:spPr>
          <a:xfrm>
            <a:off x="2034233" y="3487035"/>
            <a:ext cx="1493171" cy="0"/>
          </a:xfrm>
          <a:prstGeom prst="straightConnector1">
            <a:avLst/>
          </a:prstGeom>
          <a:ln w="19050" cmpd="sng">
            <a:solidFill>
              <a:schemeClr val="accent4"/>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67" name="Straight Arrow Connector 66">
            <a:extLst>
              <a:ext uri="{FF2B5EF4-FFF2-40B4-BE49-F238E27FC236}">
                <a16:creationId xmlns:a16="http://schemas.microsoft.com/office/drawing/2014/main" id="{A8763424-DB9C-4FB9-9856-DA9BD5CF03D6}"/>
              </a:ext>
            </a:extLst>
          </p:cNvPr>
          <p:cNvCxnSpPr/>
          <p:nvPr/>
        </p:nvCxnSpPr>
        <p:spPr>
          <a:xfrm>
            <a:off x="4343908" y="3487035"/>
            <a:ext cx="1493171" cy="0"/>
          </a:xfrm>
          <a:prstGeom prst="straightConnector1">
            <a:avLst/>
          </a:prstGeom>
          <a:ln w="19050" cmpd="sng">
            <a:solidFill>
              <a:schemeClr val="accent4"/>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68" name="Straight Arrow Connector 67">
            <a:extLst>
              <a:ext uri="{FF2B5EF4-FFF2-40B4-BE49-F238E27FC236}">
                <a16:creationId xmlns:a16="http://schemas.microsoft.com/office/drawing/2014/main" id="{E995874A-E8E1-44F8-8FD4-B47D0552857B}"/>
              </a:ext>
            </a:extLst>
          </p:cNvPr>
          <p:cNvCxnSpPr/>
          <p:nvPr/>
        </p:nvCxnSpPr>
        <p:spPr>
          <a:xfrm>
            <a:off x="2776507" y="4430582"/>
            <a:ext cx="750896" cy="0"/>
          </a:xfrm>
          <a:prstGeom prst="straightConnector1">
            <a:avLst/>
          </a:prstGeom>
          <a:ln w="19050" cmpd="sng">
            <a:solidFill>
              <a:schemeClr val="accent4"/>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69" name="Straight Arrow Connector 68">
            <a:extLst>
              <a:ext uri="{FF2B5EF4-FFF2-40B4-BE49-F238E27FC236}">
                <a16:creationId xmlns:a16="http://schemas.microsoft.com/office/drawing/2014/main" id="{0181E2F0-23C1-475B-8405-3DEE83D7088C}"/>
              </a:ext>
            </a:extLst>
          </p:cNvPr>
          <p:cNvCxnSpPr/>
          <p:nvPr/>
        </p:nvCxnSpPr>
        <p:spPr>
          <a:xfrm>
            <a:off x="2034233" y="5487815"/>
            <a:ext cx="1493171" cy="0"/>
          </a:xfrm>
          <a:prstGeom prst="straightConnector1">
            <a:avLst/>
          </a:prstGeom>
          <a:ln w="19050" cmpd="sng">
            <a:solidFill>
              <a:schemeClr val="accent4"/>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70" name="Hexagon 69">
            <a:extLst>
              <a:ext uri="{FF2B5EF4-FFF2-40B4-BE49-F238E27FC236}">
                <a16:creationId xmlns:a16="http://schemas.microsoft.com/office/drawing/2014/main" id="{42CF3D06-2C62-405D-B67D-25ABCAF8E72C}"/>
              </a:ext>
            </a:extLst>
          </p:cNvPr>
          <p:cNvSpPr/>
          <p:nvPr/>
        </p:nvSpPr>
        <p:spPr>
          <a:xfrm rot="5400000" flipH="1">
            <a:off x="1891679" y="5396771"/>
            <a:ext cx="223479" cy="192654"/>
          </a:xfrm>
          <a:prstGeom prst="hexagon">
            <a:avLst/>
          </a:prstGeom>
          <a:solidFill>
            <a:srgbClr val="FF9900"/>
          </a:solid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ctr"/>
          <a:lstStyle/>
          <a:p>
            <a:pPr algn="ctr">
              <a:spcBef>
                <a:spcPts val="600"/>
              </a:spcBef>
            </a:pPr>
            <a:endParaRPr lang="en-US" sz="2000" dirty="0"/>
          </a:p>
        </p:txBody>
      </p:sp>
      <p:sp>
        <p:nvSpPr>
          <p:cNvPr id="71" name="Hexagon 70">
            <a:extLst>
              <a:ext uri="{FF2B5EF4-FFF2-40B4-BE49-F238E27FC236}">
                <a16:creationId xmlns:a16="http://schemas.microsoft.com/office/drawing/2014/main" id="{D46C9A39-5602-4C80-A4D4-C4769407C1D6}"/>
              </a:ext>
            </a:extLst>
          </p:cNvPr>
          <p:cNvSpPr/>
          <p:nvPr/>
        </p:nvSpPr>
        <p:spPr>
          <a:xfrm rot="5400000" flipH="1">
            <a:off x="2649246" y="5396771"/>
            <a:ext cx="223479" cy="192654"/>
          </a:xfrm>
          <a:prstGeom prst="hexagon">
            <a:avLst/>
          </a:prstGeom>
          <a:solidFill>
            <a:srgbClr val="FF9900"/>
          </a:solid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ctr"/>
          <a:lstStyle/>
          <a:p>
            <a:pPr algn="ctr">
              <a:spcBef>
                <a:spcPts val="600"/>
              </a:spcBef>
            </a:pPr>
            <a:endParaRPr lang="en-US" sz="2000" dirty="0"/>
          </a:p>
        </p:txBody>
      </p:sp>
      <p:sp>
        <p:nvSpPr>
          <p:cNvPr id="72" name="Hexagon 71">
            <a:extLst>
              <a:ext uri="{FF2B5EF4-FFF2-40B4-BE49-F238E27FC236}">
                <a16:creationId xmlns:a16="http://schemas.microsoft.com/office/drawing/2014/main" id="{67BD28AC-1812-4C88-89B0-4982DADB518A}"/>
              </a:ext>
            </a:extLst>
          </p:cNvPr>
          <p:cNvSpPr/>
          <p:nvPr/>
        </p:nvSpPr>
        <p:spPr>
          <a:xfrm rot="5400000" flipH="1">
            <a:off x="2649246" y="3396667"/>
            <a:ext cx="223479" cy="192654"/>
          </a:xfrm>
          <a:prstGeom prst="hexagon">
            <a:avLst/>
          </a:prstGeom>
          <a:solidFill>
            <a:srgbClr val="FF9900"/>
          </a:solid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ctr"/>
          <a:lstStyle/>
          <a:p>
            <a:pPr algn="ctr">
              <a:spcBef>
                <a:spcPts val="600"/>
              </a:spcBef>
            </a:pPr>
            <a:endParaRPr lang="en-US" sz="2000" dirty="0"/>
          </a:p>
        </p:txBody>
      </p:sp>
      <p:sp>
        <p:nvSpPr>
          <p:cNvPr id="73" name="Hexagon 72">
            <a:extLst>
              <a:ext uri="{FF2B5EF4-FFF2-40B4-BE49-F238E27FC236}">
                <a16:creationId xmlns:a16="http://schemas.microsoft.com/office/drawing/2014/main" id="{EA5EEFF1-28B2-476A-91E7-637E1AD376AA}"/>
              </a:ext>
            </a:extLst>
          </p:cNvPr>
          <p:cNvSpPr/>
          <p:nvPr/>
        </p:nvSpPr>
        <p:spPr>
          <a:xfrm rot="5400000" flipH="1">
            <a:off x="1891679" y="3396667"/>
            <a:ext cx="223479" cy="192654"/>
          </a:xfrm>
          <a:prstGeom prst="hexagon">
            <a:avLst/>
          </a:prstGeom>
          <a:solidFill>
            <a:srgbClr val="FF9900"/>
          </a:solid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ctr"/>
          <a:lstStyle/>
          <a:p>
            <a:pPr algn="ctr">
              <a:spcBef>
                <a:spcPts val="600"/>
              </a:spcBef>
            </a:pPr>
            <a:endParaRPr lang="en-US" sz="2000" dirty="0"/>
          </a:p>
        </p:txBody>
      </p:sp>
      <p:sp>
        <p:nvSpPr>
          <p:cNvPr id="74" name="Hexagon 73">
            <a:extLst>
              <a:ext uri="{FF2B5EF4-FFF2-40B4-BE49-F238E27FC236}">
                <a16:creationId xmlns:a16="http://schemas.microsoft.com/office/drawing/2014/main" id="{7642CA8F-D86A-4BD3-B18C-3EB3F205C66A}"/>
              </a:ext>
            </a:extLst>
          </p:cNvPr>
          <p:cNvSpPr/>
          <p:nvPr/>
        </p:nvSpPr>
        <p:spPr>
          <a:xfrm rot="5400000" flipH="1">
            <a:off x="2649246" y="4348928"/>
            <a:ext cx="223479" cy="192654"/>
          </a:xfrm>
          <a:prstGeom prst="hexagon">
            <a:avLst/>
          </a:prstGeom>
          <a:solidFill>
            <a:srgbClr val="FF9900"/>
          </a:solid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ctr"/>
          <a:lstStyle/>
          <a:p>
            <a:pPr algn="ctr">
              <a:spcBef>
                <a:spcPts val="600"/>
              </a:spcBef>
            </a:pPr>
            <a:endParaRPr lang="en-US" sz="2000" dirty="0"/>
          </a:p>
        </p:txBody>
      </p:sp>
      <p:sp>
        <p:nvSpPr>
          <p:cNvPr id="75" name="Hexagon 74">
            <a:extLst>
              <a:ext uri="{FF2B5EF4-FFF2-40B4-BE49-F238E27FC236}">
                <a16:creationId xmlns:a16="http://schemas.microsoft.com/office/drawing/2014/main" id="{A06D0297-C6B0-43F4-8FB4-08FF0A3CC8D1}"/>
              </a:ext>
            </a:extLst>
          </p:cNvPr>
          <p:cNvSpPr/>
          <p:nvPr/>
        </p:nvSpPr>
        <p:spPr>
          <a:xfrm rot="5400000" flipH="1">
            <a:off x="4174329" y="3396667"/>
            <a:ext cx="223479" cy="192654"/>
          </a:xfrm>
          <a:prstGeom prst="hexagon">
            <a:avLst/>
          </a:prstGeom>
          <a:solidFill>
            <a:srgbClr val="FF9900"/>
          </a:solid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ctr"/>
          <a:lstStyle/>
          <a:p>
            <a:pPr algn="ctr">
              <a:spcBef>
                <a:spcPts val="600"/>
              </a:spcBef>
            </a:pPr>
            <a:endParaRPr lang="en-US" sz="2000" dirty="0"/>
          </a:p>
        </p:txBody>
      </p:sp>
      <p:sp>
        <p:nvSpPr>
          <p:cNvPr id="76" name="Hexagon 75">
            <a:extLst>
              <a:ext uri="{FF2B5EF4-FFF2-40B4-BE49-F238E27FC236}">
                <a16:creationId xmlns:a16="http://schemas.microsoft.com/office/drawing/2014/main" id="{67CA6B89-09C0-44F2-8CA3-9948A0DAFFE9}"/>
              </a:ext>
            </a:extLst>
          </p:cNvPr>
          <p:cNvSpPr/>
          <p:nvPr/>
        </p:nvSpPr>
        <p:spPr>
          <a:xfrm rot="5400000" flipH="1">
            <a:off x="4942296" y="3396667"/>
            <a:ext cx="223479" cy="192654"/>
          </a:xfrm>
          <a:prstGeom prst="hexagon">
            <a:avLst/>
          </a:prstGeom>
          <a:solidFill>
            <a:srgbClr val="FF9900"/>
          </a:solid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ctr"/>
          <a:lstStyle/>
          <a:p>
            <a:pPr algn="ctr">
              <a:spcBef>
                <a:spcPts val="600"/>
              </a:spcBef>
            </a:pPr>
            <a:endParaRPr lang="en-US" sz="2000" dirty="0"/>
          </a:p>
        </p:txBody>
      </p:sp>
      <p:sp>
        <p:nvSpPr>
          <p:cNvPr id="77" name="Text Placeholder 16">
            <a:extLst>
              <a:ext uri="{FF2B5EF4-FFF2-40B4-BE49-F238E27FC236}">
                <a16:creationId xmlns:a16="http://schemas.microsoft.com/office/drawing/2014/main" id="{38A5D348-26C8-4E9A-BF31-4FE267FC8515}"/>
              </a:ext>
            </a:extLst>
          </p:cNvPr>
          <p:cNvSpPr txBox="1">
            <a:spLocks/>
          </p:cNvSpPr>
          <p:nvPr/>
        </p:nvSpPr>
        <p:spPr>
          <a:xfrm>
            <a:off x="3735861" y="1411579"/>
            <a:ext cx="4437985" cy="460829"/>
          </a:xfrm>
          <a:prstGeom prst="rect">
            <a:avLst/>
          </a:prstGeom>
        </p:spPr>
        <p:txBody>
          <a:bodyPr anchor="t"/>
          <a:lstStyle>
            <a:lvl1pPr marL="117452" indent="-117452" algn="l" defTabSz="586003" rtl="0" eaLnBrk="1" latinLnBrk="0" hangingPunct="1">
              <a:spcBef>
                <a:spcPts val="1800"/>
              </a:spcBef>
              <a:buClrTx/>
              <a:buSzPct val="100000"/>
              <a:buFont typeface="Myriad Pro" panose="020B0503030403020204" pitchFamily="34" charset="0"/>
              <a:buChar char=" "/>
              <a:defRPr sz="2400" b="0" i="0" kern="1200">
                <a:solidFill>
                  <a:schemeClr val="accent1"/>
                </a:solidFill>
                <a:latin typeface="+mn-lt"/>
                <a:ea typeface="Montserrat Light" charset="0"/>
                <a:cs typeface="Montserrat Light" charset="0"/>
              </a:defRPr>
            </a:lvl1pPr>
            <a:lvl2pPr marL="586003" indent="-288930" algn="l" defTabSz="586003" rtl="0" eaLnBrk="1" latinLnBrk="0" hangingPunct="1">
              <a:spcBef>
                <a:spcPts val="600"/>
              </a:spcBef>
              <a:buClrTx/>
              <a:buSzPct val="100000"/>
              <a:buFont typeface="Lucida Grande"/>
              <a:buChar char="-"/>
              <a:defRPr sz="2400" b="0" i="0" kern="1200">
                <a:solidFill>
                  <a:schemeClr val="accent1"/>
                </a:solidFill>
                <a:latin typeface="Montserrat Light" charset="0"/>
                <a:ea typeface="Montserrat Light" charset="0"/>
                <a:cs typeface="Montserrat Light" charset="0"/>
              </a:defRPr>
            </a:lvl2pPr>
            <a:lvl3pPr marL="883074" indent="-286898" algn="l" defTabSz="586003" rtl="0" eaLnBrk="1" latinLnBrk="0" hangingPunct="1">
              <a:spcBef>
                <a:spcPts val="600"/>
              </a:spcBef>
              <a:buClrTx/>
              <a:buSzPct val="100000"/>
              <a:buFont typeface="Lucida Grande"/>
              <a:buChar char="•"/>
              <a:defRPr sz="2400" b="0" i="0" kern="1200">
                <a:solidFill>
                  <a:schemeClr val="accent1"/>
                </a:solidFill>
                <a:latin typeface="Montserrat Light" charset="0"/>
                <a:ea typeface="Montserrat Light" charset="0"/>
                <a:cs typeface="Montserrat Light" charset="0"/>
              </a:defRPr>
            </a:lvl3pPr>
            <a:lvl4pPr marL="1096724" indent="-213648" algn="l" defTabSz="586003" rtl="0" eaLnBrk="1" latinLnBrk="0" hangingPunct="1">
              <a:spcBef>
                <a:spcPts val="600"/>
              </a:spcBef>
              <a:buClrTx/>
              <a:buSzPct val="100000"/>
              <a:buFont typeface="Wingdings" panose="05000000000000000000" pitchFamily="2" charset="2"/>
              <a:buChar char="§"/>
              <a:defRPr sz="2400" b="0" i="0" kern="1200" baseline="0">
                <a:solidFill>
                  <a:schemeClr val="accent1"/>
                </a:solidFill>
                <a:latin typeface="Montserrat Light" charset="0"/>
                <a:ea typeface="Montserrat Light" charset="0"/>
                <a:cs typeface="Montserrat Light" charset="0"/>
              </a:defRPr>
            </a:lvl4pPr>
            <a:lvl5pPr marL="1395829" indent="-299107" algn="l" defTabSz="586003" rtl="0" eaLnBrk="1" latinLnBrk="0" hangingPunct="1">
              <a:spcBef>
                <a:spcPts val="600"/>
              </a:spcBef>
              <a:buClrTx/>
              <a:buSzPct val="100000"/>
              <a:buFont typeface="Myriad Pro Light" panose="020B0403030403020204" pitchFamily="34" charset="0"/>
              <a:buChar char="-"/>
              <a:tabLst/>
              <a:defRPr sz="2400" b="0" i="0" kern="1200" baseline="0">
                <a:solidFill>
                  <a:schemeClr val="accent1"/>
                </a:solidFill>
                <a:latin typeface="Montserrat Light" charset="0"/>
                <a:ea typeface="Montserrat Light" charset="0"/>
                <a:cs typeface="Montserrat Light" charset="0"/>
              </a:defRPr>
            </a:lvl5pPr>
            <a:lvl6pPr marL="1609476" indent="-215680" algn="l" defTabSz="586003" rtl="0" eaLnBrk="1" latinLnBrk="0" hangingPunct="1">
              <a:spcBef>
                <a:spcPts val="448"/>
              </a:spcBef>
              <a:buClr>
                <a:schemeClr val="bg1">
                  <a:lumMod val="85000"/>
                </a:schemeClr>
              </a:buClr>
              <a:buSzPct val="70000"/>
              <a:buFont typeface="Lucida Grande"/>
              <a:buChar char="•"/>
              <a:defRPr sz="1467" b="0" i="0" kern="1200">
                <a:solidFill>
                  <a:schemeClr val="bg1">
                    <a:lumMod val="50000"/>
                  </a:schemeClr>
                </a:solidFill>
                <a:latin typeface="Myriad Pro Light"/>
                <a:ea typeface="+mn-ea"/>
                <a:cs typeface="Arial"/>
              </a:defRPr>
            </a:lvl6pPr>
            <a:lvl7pPr marL="3809023" indent="-293002" algn="l" defTabSz="586003" rtl="0" eaLnBrk="1" latinLnBrk="0" hangingPunct="1">
              <a:spcBef>
                <a:spcPct val="20000"/>
              </a:spcBef>
              <a:buFont typeface="Arial"/>
              <a:buChar char="•"/>
              <a:defRPr sz="2532" kern="1200">
                <a:solidFill>
                  <a:schemeClr val="tx1"/>
                </a:solidFill>
                <a:latin typeface="+mn-lt"/>
                <a:ea typeface="+mn-ea"/>
                <a:cs typeface="+mn-cs"/>
              </a:defRPr>
            </a:lvl7pPr>
            <a:lvl8pPr marL="4395027" indent="-293002" algn="l" defTabSz="586003" rtl="0" eaLnBrk="1" latinLnBrk="0" hangingPunct="1">
              <a:spcBef>
                <a:spcPct val="20000"/>
              </a:spcBef>
              <a:buFont typeface="Arial"/>
              <a:buChar char="•"/>
              <a:defRPr sz="2532" kern="1200">
                <a:solidFill>
                  <a:schemeClr val="tx1"/>
                </a:solidFill>
                <a:latin typeface="+mn-lt"/>
                <a:ea typeface="+mn-ea"/>
                <a:cs typeface="+mn-cs"/>
              </a:defRPr>
            </a:lvl8pPr>
            <a:lvl9pPr marL="4981028" indent="-293002" algn="l" defTabSz="586003" rtl="0" eaLnBrk="1" latinLnBrk="0" hangingPunct="1">
              <a:spcBef>
                <a:spcPct val="20000"/>
              </a:spcBef>
              <a:buFont typeface="Arial"/>
              <a:buChar char="•"/>
              <a:defRPr sz="2532" kern="1200">
                <a:solidFill>
                  <a:schemeClr val="tx1"/>
                </a:solidFill>
                <a:latin typeface="+mn-lt"/>
                <a:ea typeface="+mn-ea"/>
                <a:cs typeface="+mn-cs"/>
              </a:defRPr>
            </a:lvl9pPr>
          </a:lstStyle>
          <a:p>
            <a:pPr algn="ctr"/>
            <a:r>
              <a:rPr lang="en-US" sz="2000" dirty="0">
                <a:solidFill>
                  <a:schemeClr val="bg1"/>
                </a:solidFill>
                <a:latin typeface="HeronSansCond Regular"/>
                <a:cs typeface="HeronSansCond Regular"/>
              </a:rPr>
              <a:t>EVALUATION</a:t>
            </a:r>
          </a:p>
        </p:txBody>
      </p:sp>
    </p:spTree>
    <p:extLst>
      <p:ext uri="{BB962C8B-B14F-4D97-AF65-F5344CB8AC3E}">
        <p14:creationId xmlns:p14="http://schemas.microsoft.com/office/powerpoint/2010/main" val="38116858"/>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DevOps?</a:t>
            </a:r>
          </a:p>
        </p:txBody>
      </p:sp>
    </p:spTree>
    <p:extLst>
      <p:ext uri="{BB962C8B-B14F-4D97-AF65-F5344CB8AC3E}">
        <p14:creationId xmlns:p14="http://schemas.microsoft.com/office/powerpoint/2010/main" val="205404208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84DEB176-4882-49E3-B66B-AD4A1F5EA689}"/>
              </a:ext>
            </a:extLst>
          </p:cNvPr>
          <p:cNvSpPr/>
          <p:nvPr/>
        </p:nvSpPr>
        <p:spPr bwMode="auto">
          <a:xfrm>
            <a:off x="1" y="1202831"/>
            <a:ext cx="12436474" cy="5873335"/>
          </a:xfrm>
          <a:prstGeom prst="rect">
            <a:avLst/>
          </a:prstGeom>
          <a:solidFill>
            <a:schemeClr val="bg2">
              <a:lumMod val="10000"/>
            </a:schemeClr>
          </a:solidFill>
          <a:ln>
            <a:solidFill>
              <a:schemeClr val="bg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 name="Text Placeholder 4">
            <a:extLst>
              <a:ext uri="{FF2B5EF4-FFF2-40B4-BE49-F238E27FC236}">
                <a16:creationId xmlns:a16="http://schemas.microsoft.com/office/drawing/2014/main" id="{F099638B-7998-4FDE-AB38-440435B3042D}"/>
              </a:ext>
            </a:extLst>
          </p:cNvPr>
          <p:cNvSpPr>
            <a:spLocks noGrp="1"/>
          </p:cNvSpPr>
          <p:nvPr>
            <p:ph type="body" sz="quarter" idx="10"/>
          </p:nvPr>
        </p:nvSpPr>
        <p:spPr>
          <a:xfrm>
            <a:off x="203199" y="425451"/>
            <a:ext cx="12233275" cy="794064"/>
          </a:xfrm>
        </p:spPr>
        <p:txBody>
          <a:bodyPr/>
          <a:lstStyle/>
          <a:p>
            <a:r>
              <a:rPr lang="en-US" dirty="0"/>
              <a:t>Mission #8: Release Gates</a:t>
            </a:r>
          </a:p>
        </p:txBody>
      </p:sp>
      <p:sp>
        <p:nvSpPr>
          <p:cNvPr id="77" name="Text Placeholder 16">
            <a:extLst>
              <a:ext uri="{FF2B5EF4-FFF2-40B4-BE49-F238E27FC236}">
                <a16:creationId xmlns:a16="http://schemas.microsoft.com/office/drawing/2014/main" id="{38A5D348-26C8-4E9A-BF31-4FE267FC8515}"/>
              </a:ext>
            </a:extLst>
          </p:cNvPr>
          <p:cNvSpPr txBox="1">
            <a:spLocks/>
          </p:cNvSpPr>
          <p:nvPr/>
        </p:nvSpPr>
        <p:spPr>
          <a:xfrm>
            <a:off x="3735861" y="1411579"/>
            <a:ext cx="4437985" cy="460829"/>
          </a:xfrm>
          <a:prstGeom prst="rect">
            <a:avLst/>
          </a:prstGeom>
        </p:spPr>
        <p:txBody>
          <a:bodyPr anchor="t"/>
          <a:lstStyle>
            <a:lvl1pPr marL="117452" indent="-117452" algn="l" defTabSz="586003" rtl="0" eaLnBrk="1" latinLnBrk="0" hangingPunct="1">
              <a:spcBef>
                <a:spcPts val="1800"/>
              </a:spcBef>
              <a:buClrTx/>
              <a:buSzPct val="100000"/>
              <a:buFont typeface="Myriad Pro" panose="020B0503030403020204" pitchFamily="34" charset="0"/>
              <a:buChar char=" "/>
              <a:defRPr sz="2400" b="0" i="0" kern="1200">
                <a:solidFill>
                  <a:schemeClr val="accent1"/>
                </a:solidFill>
                <a:latin typeface="+mn-lt"/>
                <a:ea typeface="Montserrat Light" charset="0"/>
                <a:cs typeface="Montserrat Light" charset="0"/>
              </a:defRPr>
            </a:lvl1pPr>
            <a:lvl2pPr marL="586003" indent="-288930" algn="l" defTabSz="586003" rtl="0" eaLnBrk="1" latinLnBrk="0" hangingPunct="1">
              <a:spcBef>
                <a:spcPts val="600"/>
              </a:spcBef>
              <a:buClrTx/>
              <a:buSzPct val="100000"/>
              <a:buFont typeface="Lucida Grande"/>
              <a:buChar char="-"/>
              <a:defRPr sz="2400" b="0" i="0" kern="1200">
                <a:solidFill>
                  <a:schemeClr val="accent1"/>
                </a:solidFill>
                <a:latin typeface="Montserrat Light" charset="0"/>
                <a:ea typeface="Montserrat Light" charset="0"/>
                <a:cs typeface="Montserrat Light" charset="0"/>
              </a:defRPr>
            </a:lvl2pPr>
            <a:lvl3pPr marL="883074" indent="-286898" algn="l" defTabSz="586003" rtl="0" eaLnBrk="1" latinLnBrk="0" hangingPunct="1">
              <a:spcBef>
                <a:spcPts val="600"/>
              </a:spcBef>
              <a:buClrTx/>
              <a:buSzPct val="100000"/>
              <a:buFont typeface="Lucida Grande"/>
              <a:buChar char="•"/>
              <a:defRPr sz="2400" b="0" i="0" kern="1200">
                <a:solidFill>
                  <a:schemeClr val="accent1"/>
                </a:solidFill>
                <a:latin typeface="Montserrat Light" charset="0"/>
                <a:ea typeface="Montserrat Light" charset="0"/>
                <a:cs typeface="Montserrat Light" charset="0"/>
              </a:defRPr>
            </a:lvl3pPr>
            <a:lvl4pPr marL="1096724" indent="-213648" algn="l" defTabSz="586003" rtl="0" eaLnBrk="1" latinLnBrk="0" hangingPunct="1">
              <a:spcBef>
                <a:spcPts val="600"/>
              </a:spcBef>
              <a:buClrTx/>
              <a:buSzPct val="100000"/>
              <a:buFont typeface="Wingdings" panose="05000000000000000000" pitchFamily="2" charset="2"/>
              <a:buChar char="§"/>
              <a:defRPr sz="2400" b="0" i="0" kern="1200" baseline="0">
                <a:solidFill>
                  <a:schemeClr val="accent1"/>
                </a:solidFill>
                <a:latin typeface="Montserrat Light" charset="0"/>
                <a:ea typeface="Montserrat Light" charset="0"/>
                <a:cs typeface="Montserrat Light" charset="0"/>
              </a:defRPr>
            </a:lvl4pPr>
            <a:lvl5pPr marL="1395829" indent="-299107" algn="l" defTabSz="586003" rtl="0" eaLnBrk="1" latinLnBrk="0" hangingPunct="1">
              <a:spcBef>
                <a:spcPts val="600"/>
              </a:spcBef>
              <a:buClrTx/>
              <a:buSzPct val="100000"/>
              <a:buFont typeface="Myriad Pro Light" panose="020B0403030403020204" pitchFamily="34" charset="0"/>
              <a:buChar char="-"/>
              <a:tabLst/>
              <a:defRPr sz="2400" b="0" i="0" kern="1200" baseline="0">
                <a:solidFill>
                  <a:schemeClr val="accent1"/>
                </a:solidFill>
                <a:latin typeface="Montserrat Light" charset="0"/>
                <a:ea typeface="Montserrat Light" charset="0"/>
                <a:cs typeface="Montserrat Light" charset="0"/>
              </a:defRPr>
            </a:lvl5pPr>
            <a:lvl6pPr marL="1609476" indent="-215680" algn="l" defTabSz="586003" rtl="0" eaLnBrk="1" latinLnBrk="0" hangingPunct="1">
              <a:spcBef>
                <a:spcPts val="448"/>
              </a:spcBef>
              <a:buClr>
                <a:schemeClr val="bg1">
                  <a:lumMod val="85000"/>
                </a:schemeClr>
              </a:buClr>
              <a:buSzPct val="70000"/>
              <a:buFont typeface="Lucida Grande"/>
              <a:buChar char="•"/>
              <a:defRPr sz="1467" b="0" i="0" kern="1200">
                <a:solidFill>
                  <a:schemeClr val="bg1">
                    <a:lumMod val="50000"/>
                  </a:schemeClr>
                </a:solidFill>
                <a:latin typeface="Myriad Pro Light"/>
                <a:ea typeface="+mn-ea"/>
                <a:cs typeface="Arial"/>
              </a:defRPr>
            </a:lvl6pPr>
            <a:lvl7pPr marL="3809023" indent="-293002" algn="l" defTabSz="586003" rtl="0" eaLnBrk="1" latinLnBrk="0" hangingPunct="1">
              <a:spcBef>
                <a:spcPct val="20000"/>
              </a:spcBef>
              <a:buFont typeface="Arial"/>
              <a:buChar char="•"/>
              <a:defRPr sz="2532" kern="1200">
                <a:solidFill>
                  <a:schemeClr val="tx1"/>
                </a:solidFill>
                <a:latin typeface="+mn-lt"/>
                <a:ea typeface="+mn-ea"/>
                <a:cs typeface="+mn-cs"/>
              </a:defRPr>
            </a:lvl7pPr>
            <a:lvl8pPr marL="4395027" indent="-293002" algn="l" defTabSz="586003" rtl="0" eaLnBrk="1" latinLnBrk="0" hangingPunct="1">
              <a:spcBef>
                <a:spcPct val="20000"/>
              </a:spcBef>
              <a:buFont typeface="Arial"/>
              <a:buChar char="•"/>
              <a:defRPr sz="2532" kern="1200">
                <a:solidFill>
                  <a:schemeClr val="tx1"/>
                </a:solidFill>
                <a:latin typeface="+mn-lt"/>
                <a:ea typeface="+mn-ea"/>
                <a:cs typeface="+mn-cs"/>
              </a:defRPr>
            </a:lvl8pPr>
            <a:lvl9pPr marL="4981028" indent="-293002" algn="l" defTabSz="586003" rtl="0" eaLnBrk="1" latinLnBrk="0" hangingPunct="1">
              <a:spcBef>
                <a:spcPct val="20000"/>
              </a:spcBef>
              <a:buFont typeface="Arial"/>
              <a:buChar char="•"/>
              <a:defRPr sz="2532" kern="1200">
                <a:solidFill>
                  <a:schemeClr val="tx1"/>
                </a:solidFill>
                <a:latin typeface="+mn-lt"/>
                <a:ea typeface="+mn-ea"/>
                <a:cs typeface="+mn-cs"/>
              </a:defRPr>
            </a:lvl9pPr>
          </a:lstStyle>
          <a:p>
            <a:pPr algn="ctr"/>
            <a:r>
              <a:rPr lang="en-US" sz="2000" dirty="0">
                <a:solidFill>
                  <a:schemeClr val="bg1"/>
                </a:solidFill>
                <a:latin typeface="HeronSansCond Regular"/>
                <a:cs typeface="HeronSansCond Regular"/>
              </a:rPr>
              <a:t>EVALUATION</a:t>
            </a:r>
          </a:p>
        </p:txBody>
      </p:sp>
      <p:sp>
        <p:nvSpPr>
          <p:cNvPr id="78" name="Rectangle 77">
            <a:extLst>
              <a:ext uri="{FF2B5EF4-FFF2-40B4-BE49-F238E27FC236}">
                <a16:creationId xmlns:a16="http://schemas.microsoft.com/office/drawing/2014/main" id="{A453373D-58AF-4F8E-87F8-3F4BF5A5E2B8}"/>
              </a:ext>
            </a:extLst>
          </p:cNvPr>
          <p:cNvSpPr/>
          <p:nvPr/>
        </p:nvSpPr>
        <p:spPr>
          <a:xfrm>
            <a:off x="1994005" y="2848521"/>
            <a:ext cx="2293009" cy="2632235"/>
          </a:xfrm>
          <a:prstGeom prst="rect">
            <a:avLst/>
          </a:prstGeom>
          <a:solidFill>
            <a:schemeClr val="bg2"/>
          </a:solid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ctr"/>
          <a:lstStyle/>
          <a:p>
            <a:pPr algn="ctr">
              <a:spcBef>
                <a:spcPts val="600"/>
              </a:spcBef>
            </a:pPr>
            <a:endParaRPr lang="en-US" sz="2000" dirty="0">
              <a:solidFill>
                <a:schemeClr val="bg1"/>
              </a:solidFill>
            </a:endParaRPr>
          </a:p>
        </p:txBody>
      </p:sp>
      <p:sp>
        <p:nvSpPr>
          <p:cNvPr id="79" name="Rectangle 78">
            <a:extLst>
              <a:ext uri="{FF2B5EF4-FFF2-40B4-BE49-F238E27FC236}">
                <a16:creationId xmlns:a16="http://schemas.microsoft.com/office/drawing/2014/main" id="{82592000-D0C0-4395-9B4A-D6A088EAC0AD}"/>
              </a:ext>
            </a:extLst>
          </p:cNvPr>
          <p:cNvSpPr/>
          <p:nvPr/>
        </p:nvSpPr>
        <p:spPr>
          <a:xfrm>
            <a:off x="4290806" y="2848521"/>
            <a:ext cx="5761486" cy="2626590"/>
          </a:xfrm>
          <a:prstGeom prst="rect">
            <a:avLst/>
          </a:prstGeom>
          <a:solidFill>
            <a:schemeClr val="accent2">
              <a:lumMod val="20000"/>
              <a:lumOff val="80000"/>
            </a:schemeClr>
          </a:solid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ctr"/>
          <a:lstStyle/>
          <a:p>
            <a:pPr algn="ctr">
              <a:spcBef>
                <a:spcPts val="600"/>
              </a:spcBef>
            </a:pPr>
            <a:endParaRPr lang="en-US" sz="2000" dirty="0">
              <a:solidFill>
                <a:schemeClr val="bg1"/>
              </a:solidFill>
            </a:endParaRPr>
          </a:p>
        </p:txBody>
      </p:sp>
      <p:sp>
        <p:nvSpPr>
          <p:cNvPr id="80" name="Text Placeholder 16">
            <a:extLst>
              <a:ext uri="{FF2B5EF4-FFF2-40B4-BE49-F238E27FC236}">
                <a16:creationId xmlns:a16="http://schemas.microsoft.com/office/drawing/2014/main" id="{CA88626F-03B3-44D6-828C-467B6B9BED69}"/>
              </a:ext>
            </a:extLst>
          </p:cNvPr>
          <p:cNvSpPr txBox="1">
            <a:spLocks/>
          </p:cNvSpPr>
          <p:nvPr/>
        </p:nvSpPr>
        <p:spPr>
          <a:xfrm>
            <a:off x="9635067" y="3795604"/>
            <a:ext cx="417690" cy="643650"/>
          </a:xfrm>
          <a:prstGeom prst="rect">
            <a:avLst/>
          </a:prstGeom>
          <a:solidFill>
            <a:srgbClr val="00B050"/>
          </a:solidFill>
        </p:spPr>
        <p:txBody>
          <a:bodyPr anchor="ctr"/>
          <a:lstStyle>
            <a:lvl1pPr marL="117452" indent="-117452" algn="l" defTabSz="586003" rtl="0" eaLnBrk="1" latinLnBrk="0" hangingPunct="1">
              <a:spcBef>
                <a:spcPts val="1800"/>
              </a:spcBef>
              <a:buClrTx/>
              <a:buSzPct val="100000"/>
              <a:buFont typeface="Myriad Pro" panose="020B0503030403020204" pitchFamily="34" charset="0"/>
              <a:buChar char=" "/>
              <a:defRPr sz="2400" b="0" i="0" kern="1200">
                <a:solidFill>
                  <a:schemeClr val="accent1"/>
                </a:solidFill>
                <a:latin typeface="+mn-lt"/>
                <a:ea typeface="Montserrat Light" charset="0"/>
                <a:cs typeface="Montserrat Light" charset="0"/>
              </a:defRPr>
            </a:lvl1pPr>
            <a:lvl2pPr marL="586003" indent="-288930" algn="l" defTabSz="586003" rtl="0" eaLnBrk="1" latinLnBrk="0" hangingPunct="1">
              <a:spcBef>
                <a:spcPts val="600"/>
              </a:spcBef>
              <a:buClrTx/>
              <a:buSzPct val="100000"/>
              <a:buFont typeface="Lucida Grande"/>
              <a:buChar char="-"/>
              <a:defRPr sz="2400" b="0" i="0" kern="1200">
                <a:solidFill>
                  <a:schemeClr val="accent1"/>
                </a:solidFill>
                <a:latin typeface="Montserrat Light" charset="0"/>
                <a:ea typeface="Montserrat Light" charset="0"/>
                <a:cs typeface="Montserrat Light" charset="0"/>
              </a:defRPr>
            </a:lvl2pPr>
            <a:lvl3pPr marL="883074" indent="-286898" algn="l" defTabSz="586003" rtl="0" eaLnBrk="1" latinLnBrk="0" hangingPunct="1">
              <a:spcBef>
                <a:spcPts val="600"/>
              </a:spcBef>
              <a:buClrTx/>
              <a:buSzPct val="100000"/>
              <a:buFont typeface="Lucida Grande"/>
              <a:buChar char="•"/>
              <a:defRPr sz="2400" b="0" i="0" kern="1200">
                <a:solidFill>
                  <a:schemeClr val="accent1"/>
                </a:solidFill>
                <a:latin typeface="Montserrat Light" charset="0"/>
                <a:ea typeface="Montserrat Light" charset="0"/>
                <a:cs typeface="Montserrat Light" charset="0"/>
              </a:defRPr>
            </a:lvl3pPr>
            <a:lvl4pPr marL="1096724" indent="-213648" algn="l" defTabSz="586003" rtl="0" eaLnBrk="1" latinLnBrk="0" hangingPunct="1">
              <a:spcBef>
                <a:spcPts val="600"/>
              </a:spcBef>
              <a:buClrTx/>
              <a:buSzPct val="100000"/>
              <a:buFont typeface="Wingdings" panose="05000000000000000000" pitchFamily="2" charset="2"/>
              <a:buChar char="§"/>
              <a:defRPr sz="2400" b="0" i="0" kern="1200" baseline="0">
                <a:solidFill>
                  <a:schemeClr val="accent1"/>
                </a:solidFill>
                <a:latin typeface="Montserrat Light" charset="0"/>
                <a:ea typeface="Montserrat Light" charset="0"/>
                <a:cs typeface="Montserrat Light" charset="0"/>
              </a:defRPr>
            </a:lvl4pPr>
            <a:lvl5pPr marL="1395829" indent="-299107" algn="l" defTabSz="586003" rtl="0" eaLnBrk="1" latinLnBrk="0" hangingPunct="1">
              <a:spcBef>
                <a:spcPts val="600"/>
              </a:spcBef>
              <a:buClrTx/>
              <a:buSzPct val="100000"/>
              <a:buFont typeface="Myriad Pro Light" panose="020B0403030403020204" pitchFamily="34" charset="0"/>
              <a:buChar char="-"/>
              <a:tabLst/>
              <a:defRPr sz="2400" b="0" i="0" kern="1200" baseline="0">
                <a:solidFill>
                  <a:schemeClr val="accent1"/>
                </a:solidFill>
                <a:latin typeface="Montserrat Light" charset="0"/>
                <a:ea typeface="Montserrat Light" charset="0"/>
                <a:cs typeface="Montserrat Light" charset="0"/>
              </a:defRPr>
            </a:lvl5pPr>
            <a:lvl6pPr marL="1609476" indent="-215680" algn="l" defTabSz="586003" rtl="0" eaLnBrk="1" latinLnBrk="0" hangingPunct="1">
              <a:spcBef>
                <a:spcPts val="448"/>
              </a:spcBef>
              <a:buClr>
                <a:schemeClr val="bg1">
                  <a:lumMod val="85000"/>
                </a:schemeClr>
              </a:buClr>
              <a:buSzPct val="70000"/>
              <a:buFont typeface="Lucida Grande"/>
              <a:buChar char="•"/>
              <a:defRPr sz="1467" b="0" i="0" kern="1200">
                <a:solidFill>
                  <a:schemeClr val="bg1">
                    <a:lumMod val="50000"/>
                  </a:schemeClr>
                </a:solidFill>
                <a:latin typeface="Myriad Pro Light"/>
                <a:ea typeface="+mn-ea"/>
                <a:cs typeface="Arial"/>
              </a:defRPr>
            </a:lvl6pPr>
            <a:lvl7pPr marL="3809023" indent="-293002" algn="l" defTabSz="586003" rtl="0" eaLnBrk="1" latinLnBrk="0" hangingPunct="1">
              <a:spcBef>
                <a:spcPct val="20000"/>
              </a:spcBef>
              <a:buFont typeface="Arial"/>
              <a:buChar char="•"/>
              <a:defRPr sz="2532" kern="1200">
                <a:solidFill>
                  <a:schemeClr val="tx1"/>
                </a:solidFill>
                <a:latin typeface="+mn-lt"/>
                <a:ea typeface="+mn-ea"/>
                <a:cs typeface="+mn-cs"/>
              </a:defRPr>
            </a:lvl7pPr>
            <a:lvl8pPr marL="4395027" indent="-293002" algn="l" defTabSz="586003" rtl="0" eaLnBrk="1" latinLnBrk="0" hangingPunct="1">
              <a:spcBef>
                <a:spcPct val="20000"/>
              </a:spcBef>
              <a:buFont typeface="Arial"/>
              <a:buChar char="•"/>
              <a:defRPr sz="2532" kern="1200">
                <a:solidFill>
                  <a:schemeClr val="tx1"/>
                </a:solidFill>
                <a:latin typeface="+mn-lt"/>
                <a:ea typeface="+mn-ea"/>
                <a:cs typeface="+mn-cs"/>
              </a:defRPr>
            </a:lvl8pPr>
            <a:lvl9pPr marL="4981028" indent="-293002" algn="l" defTabSz="586003" rtl="0" eaLnBrk="1" latinLnBrk="0" hangingPunct="1">
              <a:spcBef>
                <a:spcPct val="20000"/>
              </a:spcBef>
              <a:buFont typeface="Arial"/>
              <a:buChar char="•"/>
              <a:defRPr sz="2532" kern="1200">
                <a:solidFill>
                  <a:schemeClr val="tx1"/>
                </a:solidFill>
                <a:latin typeface="+mn-lt"/>
                <a:ea typeface="+mn-ea"/>
                <a:cs typeface="+mn-cs"/>
              </a:defRPr>
            </a:lvl9pPr>
          </a:lstStyle>
          <a:p>
            <a:pPr marL="0" indent="0" algn="ctr">
              <a:lnSpc>
                <a:spcPct val="110000"/>
              </a:lnSpc>
            </a:pPr>
            <a:endParaRPr lang="en-US" sz="1600" dirty="0">
              <a:solidFill>
                <a:srgbClr val="000000"/>
              </a:solidFill>
              <a:latin typeface="HeronSansCond Regular"/>
              <a:cs typeface="HeronSansCond Regular"/>
            </a:endParaRPr>
          </a:p>
        </p:txBody>
      </p:sp>
      <p:sp>
        <p:nvSpPr>
          <p:cNvPr id="81" name="Text Placeholder 16">
            <a:extLst>
              <a:ext uri="{FF2B5EF4-FFF2-40B4-BE49-F238E27FC236}">
                <a16:creationId xmlns:a16="http://schemas.microsoft.com/office/drawing/2014/main" id="{CF735EA9-1D8B-4D21-B9ED-00CA9DB93701}"/>
              </a:ext>
            </a:extLst>
          </p:cNvPr>
          <p:cNvSpPr txBox="1">
            <a:spLocks/>
          </p:cNvSpPr>
          <p:nvPr/>
        </p:nvSpPr>
        <p:spPr>
          <a:xfrm>
            <a:off x="3524399" y="2848524"/>
            <a:ext cx="758590" cy="643650"/>
          </a:xfrm>
          <a:prstGeom prst="rect">
            <a:avLst/>
          </a:prstGeom>
          <a:solidFill>
            <a:srgbClr val="00B050"/>
          </a:solidFill>
        </p:spPr>
        <p:txBody>
          <a:bodyPr anchor="ctr"/>
          <a:lstStyle>
            <a:lvl1pPr marL="117452" indent="-117452" algn="l" defTabSz="586003" rtl="0" eaLnBrk="1" latinLnBrk="0" hangingPunct="1">
              <a:spcBef>
                <a:spcPts val="1800"/>
              </a:spcBef>
              <a:buClrTx/>
              <a:buSzPct val="100000"/>
              <a:buFont typeface="Myriad Pro" panose="020B0503030403020204" pitchFamily="34" charset="0"/>
              <a:buChar char=" "/>
              <a:defRPr sz="2400" b="0" i="0" kern="1200">
                <a:solidFill>
                  <a:schemeClr val="accent1"/>
                </a:solidFill>
                <a:latin typeface="+mn-lt"/>
                <a:ea typeface="Montserrat Light" charset="0"/>
                <a:cs typeface="Montserrat Light" charset="0"/>
              </a:defRPr>
            </a:lvl1pPr>
            <a:lvl2pPr marL="586003" indent="-288930" algn="l" defTabSz="586003" rtl="0" eaLnBrk="1" latinLnBrk="0" hangingPunct="1">
              <a:spcBef>
                <a:spcPts val="600"/>
              </a:spcBef>
              <a:buClrTx/>
              <a:buSzPct val="100000"/>
              <a:buFont typeface="Lucida Grande"/>
              <a:buChar char="-"/>
              <a:defRPr sz="2400" b="0" i="0" kern="1200">
                <a:solidFill>
                  <a:schemeClr val="accent1"/>
                </a:solidFill>
                <a:latin typeface="Montserrat Light" charset="0"/>
                <a:ea typeface="Montserrat Light" charset="0"/>
                <a:cs typeface="Montserrat Light" charset="0"/>
              </a:defRPr>
            </a:lvl2pPr>
            <a:lvl3pPr marL="883074" indent="-286898" algn="l" defTabSz="586003" rtl="0" eaLnBrk="1" latinLnBrk="0" hangingPunct="1">
              <a:spcBef>
                <a:spcPts val="600"/>
              </a:spcBef>
              <a:buClrTx/>
              <a:buSzPct val="100000"/>
              <a:buFont typeface="Lucida Grande"/>
              <a:buChar char="•"/>
              <a:defRPr sz="2400" b="0" i="0" kern="1200">
                <a:solidFill>
                  <a:schemeClr val="accent1"/>
                </a:solidFill>
                <a:latin typeface="Montserrat Light" charset="0"/>
                <a:ea typeface="Montserrat Light" charset="0"/>
                <a:cs typeface="Montserrat Light" charset="0"/>
              </a:defRPr>
            </a:lvl3pPr>
            <a:lvl4pPr marL="1096724" indent="-213648" algn="l" defTabSz="586003" rtl="0" eaLnBrk="1" latinLnBrk="0" hangingPunct="1">
              <a:spcBef>
                <a:spcPts val="600"/>
              </a:spcBef>
              <a:buClrTx/>
              <a:buSzPct val="100000"/>
              <a:buFont typeface="Wingdings" panose="05000000000000000000" pitchFamily="2" charset="2"/>
              <a:buChar char="§"/>
              <a:defRPr sz="2400" b="0" i="0" kern="1200" baseline="0">
                <a:solidFill>
                  <a:schemeClr val="accent1"/>
                </a:solidFill>
                <a:latin typeface="Montserrat Light" charset="0"/>
                <a:ea typeface="Montserrat Light" charset="0"/>
                <a:cs typeface="Montserrat Light" charset="0"/>
              </a:defRPr>
            </a:lvl4pPr>
            <a:lvl5pPr marL="1395829" indent="-299107" algn="l" defTabSz="586003" rtl="0" eaLnBrk="1" latinLnBrk="0" hangingPunct="1">
              <a:spcBef>
                <a:spcPts val="600"/>
              </a:spcBef>
              <a:buClrTx/>
              <a:buSzPct val="100000"/>
              <a:buFont typeface="Myriad Pro Light" panose="020B0403030403020204" pitchFamily="34" charset="0"/>
              <a:buChar char="-"/>
              <a:tabLst/>
              <a:defRPr sz="2400" b="0" i="0" kern="1200" baseline="0">
                <a:solidFill>
                  <a:schemeClr val="accent1"/>
                </a:solidFill>
                <a:latin typeface="Montserrat Light" charset="0"/>
                <a:ea typeface="Montserrat Light" charset="0"/>
                <a:cs typeface="Montserrat Light" charset="0"/>
              </a:defRPr>
            </a:lvl5pPr>
            <a:lvl6pPr marL="1609476" indent="-215680" algn="l" defTabSz="586003" rtl="0" eaLnBrk="1" latinLnBrk="0" hangingPunct="1">
              <a:spcBef>
                <a:spcPts val="448"/>
              </a:spcBef>
              <a:buClr>
                <a:schemeClr val="bg1">
                  <a:lumMod val="85000"/>
                </a:schemeClr>
              </a:buClr>
              <a:buSzPct val="70000"/>
              <a:buFont typeface="Lucida Grande"/>
              <a:buChar char="•"/>
              <a:defRPr sz="1467" b="0" i="0" kern="1200">
                <a:solidFill>
                  <a:schemeClr val="bg1">
                    <a:lumMod val="50000"/>
                  </a:schemeClr>
                </a:solidFill>
                <a:latin typeface="Myriad Pro Light"/>
                <a:ea typeface="+mn-ea"/>
                <a:cs typeface="Arial"/>
              </a:defRPr>
            </a:lvl6pPr>
            <a:lvl7pPr marL="3809023" indent="-293002" algn="l" defTabSz="586003" rtl="0" eaLnBrk="1" latinLnBrk="0" hangingPunct="1">
              <a:spcBef>
                <a:spcPct val="20000"/>
              </a:spcBef>
              <a:buFont typeface="Arial"/>
              <a:buChar char="•"/>
              <a:defRPr sz="2532" kern="1200">
                <a:solidFill>
                  <a:schemeClr val="tx1"/>
                </a:solidFill>
                <a:latin typeface="+mn-lt"/>
                <a:ea typeface="+mn-ea"/>
                <a:cs typeface="+mn-cs"/>
              </a:defRPr>
            </a:lvl7pPr>
            <a:lvl8pPr marL="4395027" indent="-293002" algn="l" defTabSz="586003" rtl="0" eaLnBrk="1" latinLnBrk="0" hangingPunct="1">
              <a:spcBef>
                <a:spcPct val="20000"/>
              </a:spcBef>
              <a:buFont typeface="Arial"/>
              <a:buChar char="•"/>
              <a:defRPr sz="2532" kern="1200">
                <a:solidFill>
                  <a:schemeClr val="tx1"/>
                </a:solidFill>
                <a:latin typeface="+mn-lt"/>
                <a:ea typeface="+mn-ea"/>
                <a:cs typeface="+mn-cs"/>
              </a:defRPr>
            </a:lvl8pPr>
            <a:lvl9pPr marL="4981028" indent="-293002" algn="l" defTabSz="586003" rtl="0" eaLnBrk="1" latinLnBrk="0" hangingPunct="1">
              <a:spcBef>
                <a:spcPct val="20000"/>
              </a:spcBef>
              <a:buFont typeface="Arial"/>
              <a:buChar char="•"/>
              <a:defRPr sz="2532" kern="1200">
                <a:solidFill>
                  <a:schemeClr val="tx1"/>
                </a:solidFill>
                <a:latin typeface="+mn-lt"/>
                <a:ea typeface="+mn-ea"/>
                <a:cs typeface="+mn-cs"/>
              </a:defRPr>
            </a:lvl9pPr>
          </a:lstStyle>
          <a:p>
            <a:pPr marL="0" indent="0" algn="ctr">
              <a:lnSpc>
                <a:spcPct val="110000"/>
              </a:lnSpc>
            </a:pPr>
            <a:r>
              <a:rPr lang="en-US" sz="1600" dirty="0">
                <a:solidFill>
                  <a:srgbClr val="000000"/>
                </a:solidFill>
                <a:latin typeface="HeronSansCond Regular"/>
                <a:cs typeface="HeronSansCond Regular"/>
              </a:rPr>
              <a:t>PASS</a:t>
            </a:r>
          </a:p>
        </p:txBody>
      </p:sp>
      <p:sp>
        <p:nvSpPr>
          <p:cNvPr id="82" name="Text Placeholder 16">
            <a:extLst>
              <a:ext uri="{FF2B5EF4-FFF2-40B4-BE49-F238E27FC236}">
                <a16:creationId xmlns:a16="http://schemas.microsoft.com/office/drawing/2014/main" id="{6F5A3539-C781-4E5A-8C1A-3B401BD61823}"/>
              </a:ext>
            </a:extLst>
          </p:cNvPr>
          <p:cNvSpPr txBox="1">
            <a:spLocks/>
          </p:cNvSpPr>
          <p:nvPr/>
        </p:nvSpPr>
        <p:spPr>
          <a:xfrm>
            <a:off x="1999750" y="3795604"/>
            <a:ext cx="758590" cy="643650"/>
          </a:xfrm>
          <a:prstGeom prst="rect">
            <a:avLst/>
          </a:prstGeom>
          <a:solidFill>
            <a:srgbClr val="00B050"/>
          </a:solidFill>
        </p:spPr>
        <p:txBody>
          <a:bodyPr anchor="ctr"/>
          <a:lstStyle>
            <a:lvl1pPr marL="117452" indent="-117452" algn="l" defTabSz="586003" rtl="0" eaLnBrk="1" latinLnBrk="0" hangingPunct="1">
              <a:spcBef>
                <a:spcPts val="1800"/>
              </a:spcBef>
              <a:buClrTx/>
              <a:buSzPct val="100000"/>
              <a:buFont typeface="Myriad Pro" panose="020B0503030403020204" pitchFamily="34" charset="0"/>
              <a:buChar char=" "/>
              <a:defRPr sz="2400" b="0" i="0" kern="1200">
                <a:solidFill>
                  <a:schemeClr val="accent1"/>
                </a:solidFill>
                <a:latin typeface="+mn-lt"/>
                <a:ea typeface="Montserrat Light" charset="0"/>
                <a:cs typeface="Montserrat Light" charset="0"/>
              </a:defRPr>
            </a:lvl1pPr>
            <a:lvl2pPr marL="586003" indent="-288930" algn="l" defTabSz="586003" rtl="0" eaLnBrk="1" latinLnBrk="0" hangingPunct="1">
              <a:spcBef>
                <a:spcPts val="600"/>
              </a:spcBef>
              <a:buClrTx/>
              <a:buSzPct val="100000"/>
              <a:buFont typeface="Lucida Grande"/>
              <a:buChar char="-"/>
              <a:defRPr sz="2400" b="0" i="0" kern="1200">
                <a:solidFill>
                  <a:schemeClr val="accent1"/>
                </a:solidFill>
                <a:latin typeface="Montserrat Light" charset="0"/>
                <a:ea typeface="Montserrat Light" charset="0"/>
                <a:cs typeface="Montserrat Light" charset="0"/>
              </a:defRPr>
            </a:lvl2pPr>
            <a:lvl3pPr marL="883074" indent="-286898" algn="l" defTabSz="586003" rtl="0" eaLnBrk="1" latinLnBrk="0" hangingPunct="1">
              <a:spcBef>
                <a:spcPts val="600"/>
              </a:spcBef>
              <a:buClrTx/>
              <a:buSzPct val="100000"/>
              <a:buFont typeface="Lucida Grande"/>
              <a:buChar char="•"/>
              <a:defRPr sz="2400" b="0" i="0" kern="1200">
                <a:solidFill>
                  <a:schemeClr val="accent1"/>
                </a:solidFill>
                <a:latin typeface="Montserrat Light" charset="0"/>
                <a:ea typeface="Montserrat Light" charset="0"/>
                <a:cs typeface="Montserrat Light" charset="0"/>
              </a:defRPr>
            </a:lvl3pPr>
            <a:lvl4pPr marL="1096724" indent="-213648" algn="l" defTabSz="586003" rtl="0" eaLnBrk="1" latinLnBrk="0" hangingPunct="1">
              <a:spcBef>
                <a:spcPts val="600"/>
              </a:spcBef>
              <a:buClrTx/>
              <a:buSzPct val="100000"/>
              <a:buFont typeface="Wingdings" panose="05000000000000000000" pitchFamily="2" charset="2"/>
              <a:buChar char="§"/>
              <a:defRPr sz="2400" b="0" i="0" kern="1200" baseline="0">
                <a:solidFill>
                  <a:schemeClr val="accent1"/>
                </a:solidFill>
                <a:latin typeface="Montserrat Light" charset="0"/>
                <a:ea typeface="Montserrat Light" charset="0"/>
                <a:cs typeface="Montserrat Light" charset="0"/>
              </a:defRPr>
            </a:lvl4pPr>
            <a:lvl5pPr marL="1395829" indent="-299107" algn="l" defTabSz="586003" rtl="0" eaLnBrk="1" latinLnBrk="0" hangingPunct="1">
              <a:spcBef>
                <a:spcPts val="600"/>
              </a:spcBef>
              <a:buClrTx/>
              <a:buSzPct val="100000"/>
              <a:buFont typeface="Myriad Pro Light" panose="020B0403030403020204" pitchFamily="34" charset="0"/>
              <a:buChar char="-"/>
              <a:tabLst/>
              <a:defRPr sz="2400" b="0" i="0" kern="1200" baseline="0">
                <a:solidFill>
                  <a:schemeClr val="accent1"/>
                </a:solidFill>
                <a:latin typeface="Montserrat Light" charset="0"/>
                <a:ea typeface="Montserrat Light" charset="0"/>
                <a:cs typeface="Montserrat Light" charset="0"/>
              </a:defRPr>
            </a:lvl5pPr>
            <a:lvl6pPr marL="1609476" indent="-215680" algn="l" defTabSz="586003" rtl="0" eaLnBrk="1" latinLnBrk="0" hangingPunct="1">
              <a:spcBef>
                <a:spcPts val="448"/>
              </a:spcBef>
              <a:buClr>
                <a:schemeClr val="bg1">
                  <a:lumMod val="85000"/>
                </a:schemeClr>
              </a:buClr>
              <a:buSzPct val="70000"/>
              <a:buFont typeface="Lucida Grande"/>
              <a:buChar char="•"/>
              <a:defRPr sz="1467" b="0" i="0" kern="1200">
                <a:solidFill>
                  <a:schemeClr val="bg1">
                    <a:lumMod val="50000"/>
                  </a:schemeClr>
                </a:solidFill>
                <a:latin typeface="Myriad Pro Light"/>
                <a:ea typeface="+mn-ea"/>
                <a:cs typeface="Arial"/>
              </a:defRPr>
            </a:lvl6pPr>
            <a:lvl7pPr marL="3809023" indent="-293002" algn="l" defTabSz="586003" rtl="0" eaLnBrk="1" latinLnBrk="0" hangingPunct="1">
              <a:spcBef>
                <a:spcPct val="20000"/>
              </a:spcBef>
              <a:buFont typeface="Arial"/>
              <a:buChar char="•"/>
              <a:defRPr sz="2532" kern="1200">
                <a:solidFill>
                  <a:schemeClr val="tx1"/>
                </a:solidFill>
                <a:latin typeface="+mn-lt"/>
                <a:ea typeface="+mn-ea"/>
                <a:cs typeface="+mn-cs"/>
              </a:defRPr>
            </a:lvl7pPr>
            <a:lvl8pPr marL="4395027" indent="-293002" algn="l" defTabSz="586003" rtl="0" eaLnBrk="1" latinLnBrk="0" hangingPunct="1">
              <a:spcBef>
                <a:spcPct val="20000"/>
              </a:spcBef>
              <a:buFont typeface="Arial"/>
              <a:buChar char="•"/>
              <a:defRPr sz="2532" kern="1200">
                <a:solidFill>
                  <a:schemeClr val="tx1"/>
                </a:solidFill>
                <a:latin typeface="+mn-lt"/>
                <a:ea typeface="+mn-ea"/>
                <a:cs typeface="+mn-cs"/>
              </a:defRPr>
            </a:lvl8pPr>
            <a:lvl9pPr marL="4981028" indent="-293002" algn="l" defTabSz="586003" rtl="0" eaLnBrk="1" latinLnBrk="0" hangingPunct="1">
              <a:spcBef>
                <a:spcPct val="20000"/>
              </a:spcBef>
              <a:buFont typeface="Arial"/>
              <a:buChar char="•"/>
              <a:defRPr sz="2532" kern="1200">
                <a:solidFill>
                  <a:schemeClr val="tx1"/>
                </a:solidFill>
                <a:latin typeface="+mn-lt"/>
                <a:ea typeface="+mn-ea"/>
                <a:cs typeface="+mn-cs"/>
              </a:defRPr>
            </a:lvl9pPr>
          </a:lstStyle>
          <a:p>
            <a:pPr marL="0" indent="0" algn="ctr">
              <a:lnSpc>
                <a:spcPct val="110000"/>
              </a:lnSpc>
            </a:pPr>
            <a:r>
              <a:rPr lang="en-US" sz="1600" dirty="0">
                <a:solidFill>
                  <a:srgbClr val="000000"/>
                </a:solidFill>
                <a:latin typeface="HeronSansCond Regular"/>
                <a:cs typeface="HeronSansCond Regular"/>
              </a:rPr>
              <a:t>PASS</a:t>
            </a:r>
          </a:p>
        </p:txBody>
      </p:sp>
      <p:sp>
        <p:nvSpPr>
          <p:cNvPr id="83" name="Text Placeholder 16">
            <a:extLst>
              <a:ext uri="{FF2B5EF4-FFF2-40B4-BE49-F238E27FC236}">
                <a16:creationId xmlns:a16="http://schemas.microsoft.com/office/drawing/2014/main" id="{326FB2EC-912C-4A5B-990C-9932C5CB7DF2}"/>
              </a:ext>
            </a:extLst>
          </p:cNvPr>
          <p:cNvSpPr txBox="1">
            <a:spLocks/>
          </p:cNvSpPr>
          <p:nvPr/>
        </p:nvSpPr>
        <p:spPr>
          <a:xfrm>
            <a:off x="3524399" y="3795604"/>
            <a:ext cx="758590" cy="643650"/>
          </a:xfrm>
          <a:prstGeom prst="rect">
            <a:avLst/>
          </a:prstGeom>
          <a:solidFill>
            <a:srgbClr val="00B050"/>
          </a:solidFill>
        </p:spPr>
        <p:txBody>
          <a:bodyPr anchor="ctr"/>
          <a:lstStyle>
            <a:lvl1pPr marL="117452" indent="-117452" algn="l" defTabSz="586003" rtl="0" eaLnBrk="1" latinLnBrk="0" hangingPunct="1">
              <a:spcBef>
                <a:spcPts val="1800"/>
              </a:spcBef>
              <a:buClrTx/>
              <a:buSzPct val="100000"/>
              <a:buFont typeface="Myriad Pro" panose="020B0503030403020204" pitchFamily="34" charset="0"/>
              <a:buChar char=" "/>
              <a:defRPr sz="2400" b="0" i="0" kern="1200">
                <a:solidFill>
                  <a:schemeClr val="accent1"/>
                </a:solidFill>
                <a:latin typeface="+mn-lt"/>
                <a:ea typeface="Montserrat Light" charset="0"/>
                <a:cs typeface="Montserrat Light" charset="0"/>
              </a:defRPr>
            </a:lvl1pPr>
            <a:lvl2pPr marL="586003" indent="-288930" algn="l" defTabSz="586003" rtl="0" eaLnBrk="1" latinLnBrk="0" hangingPunct="1">
              <a:spcBef>
                <a:spcPts val="600"/>
              </a:spcBef>
              <a:buClrTx/>
              <a:buSzPct val="100000"/>
              <a:buFont typeface="Lucida Grande"/>
              <a:buChar char="-"/>
              <a:defRPr sz="2400" b="0" i="0" kern="1200">
                <a:solidFill>
                  <a:schemeClr val="accent1"/>
                </a:solidFill>
                <a:latin typeface="Montserrat Light" charset="0"/>
                <a:ea typeface="Montserrat Light" charset="0"/>
                <a:cs typeface="Montserrat Light" charset="0"/>
              </a:defRPr>
            </a:lvl2pPr>
            <a:lvl3pPr marL="883074" indent="-286898" algn="l" defTabSz="586003" rtl="0" eaLnBrk="1" latinLnBrk="0" hangingPunct="1">
              <a:spcBef>
                <a:spcPts val="600"/>
              </a:spcBef>
              <a:buClrTx/>
              <a:buSzPct val="100000"/>
              <a:buFont typeface="Lucida Grande"/>
              <a:buChar char="•"/>
              <a:defRPr sz="2400" b="0" i="0" kern="1200">
                <a:solidFill>
                  <a:schemeClr val="accent1"/>
                </a:solidFill>
                <a:latin typeface="Montserrat Light" charset="0"/>
                <a:ea typeface="Montserrat Light" charset="0"/>
                <a:cs typeface="Montserrat Light" charset="0"/>
              </a:defRPr>
            </a:lvl3pPr>
            <a:lvl4pPr marL="1096724" indent="-213648" algn="l" defTabSz="586003" rtl="0" eaLnBrk="1" latinLnBrk="0" hangingPunct="1">
              <a:spcBef>
                <a:spcPts val="600"/>
              </a:spcBef>
              <a:buClrTx/>
              <a:buSzPct val="100000"/>
              <a:buFont typeface="Wingdings" panose="05000000000000000000" pitchFamily="2" charset="2"/>
              <a:buChar char="§"/>
              <a:defRPr sz="2400" b="0" i="0" kern="1200" baseline="0">
                <a:solidFill>
                  <a:schemeClr val="accent1"/>
                </a:solidFill>
                <a:latin typeface="Montserrat Light" charset="0"/>
                <a:ea typeface="Montserrat Light" charset="0"/>
                <a:cs typeface="Montserrat Light" charset="0"/>
              </a:defRPr>
            </a:lvl4pPr>
            <a:lvl5pPr marL="1395829" indent="-299107" algn="l" defTabSz="586003" rtl="0" eaLnBrk="1" latinLnBrk="0" hangingPunct="1">
              <a:spcBef>
                <a:spcPts val="600"/>
              </a:spcBef>
              <a:buClrTx/>
              <a:buSzPct val="100000"/>
              <a:buFont typeface="Myriad Pro Light" panose="020B0403030403020204" pitchFamily="34" charset="0"/>
              <a:buChar char="-"/>
              <a:tabLst/>
              <a:defRPr sz="2400" b="0" i="0" kern="1200" baseline="0">
                <a:solidFill>
                  <a:schemeClr val="accent1"/>
                </a:solidFill>
                <a:latin typeface="Montserrat Light" charset="0"/>
                <a:ea typeface="Montserrat Light" charset="0"/>
                <a:cs typeface="Montserrat Light" charset="0"/>
              </a:defRPr>
            </a:lvl5pPr>
            <a:lvl6pPr marL="1609476" indent="-215680" algn="l" defTabSz="586003" rtl="0" eaLnBrk="1" latinLnBrk="0" hangingPunct="1">
              <a:spcBef>
                <a:spcPts val="448"/>
              </a:spcBef>
              <a:buClr>
                <a:schemeClr val="bg1">
                  <a:lumMod val="85000"/>
                </a:schemeClr>
              </a:buClr>
              <a:buSzPct val="70000"/>
              <a:buFont typeface="Lucida Grande"/>
              <a:buChar char="•"/>
              <a:defRPr sz="1467" b="0" i="0" kern="1200">
                <a:solidFill>
                  <a:schemeClr val="bg1">
                    <a:lumMod val="50000"/>
                  </a:schemeClr>
                </a:solidFill>
                <a:latin typeface="Myriad Pro Light"/>
                <a:ea typeface="+mn-ea"/>
                <a:cs typeface="Arial"/>
              </a:defRPr>
            </a:lvl6pPr>
            <a:lvl7pPr marL="3809023" indent="-293002" algn="l" defTabSz="586003" rtl="0" eaLnBrk="1" latinLnBrk="0" hangingPunct="1">
              <a:spcBef>
                <a:spcPct val="20000"/>
              </a:spcBef>
              <a:buFont typeface="Arial"/>
              <a:buChar char="•"/>
              <a:defRPr sz="2532" kern="1200">
                <a:solidFill>
                  <a:schemeClr val="tx1"/>
                </a:solidFill>
                <a:latin typeface="+mn-lt"/>
                <a:ea typeface="+mn-ea"/>
                <a:cs typeface="+mn-cs"/>
              </a:defRPr>
            </a:lvl7pPr>
            <a:lvl8pPr marL="4395027" indent="-293002" algn="l" defTabSz="586003" rtl="0" eaLnBrk="1" latinLnBrk="0" hangingPunct="1">
              <a:spcBef>
                <a:spcPct val="20000"/>
              </a:spcBef>
              <a:buFont typeface="Arial"/>
              <a:buChar char="•"/>
              <a:defRPr sz="2532" kern="1200">
                <a:solidFill>
                  <a:schemeClr val="tx1"/>
                </a:solidFill>
                <a:latin typeface="+mn-lt"/>
                <a:ea typeface="+mn-ea"/>
                <a:cs typeface="+mn-cs"/>
              </a:defRPr>
            </a:lvl8pPr>
            <a:lvl9pPr marL="4981028" indent="-293002" algn="l" defTabSz="586003" rtl="0" eaLnBrk="1" latinLnBrk="0" hangingPunct="1">
              <a:spcBef>
                <a:spcPct val="20000"/>
              </a:spcBef>
              <a:buFont typeface="Arial"/>
              <a:buChar char="•"/>
              <a:defRPr sz="2532" kern="1200">
                <a:solidFill>
                  <a:schemeClr val="tx1"/>
                </a:solidFill>
                <a:latin typeface="+mn-lt"/>
                <a:ea typeface="+mn-ea"/>
                <a:cs typeface="+mn-cs"/>
              </a:defRPr>
            </a:lvl9pPr>
          </a:lstStyle>
          <a:p>
            <a:pPr marL="0" indent="0" algn="ctr">
              <a:lnSpc>
                <a:spcPct val="110000"/>
              </a:lnSpc>
            </a:pPr>
            <a:r>
              <a:rPr lang="en-US" sz="1600" dirty="0">
                <a:solidFill>
                  <a:srgbClr val="000000"/>
                </a:solidFill>
                <a:latin typeface="HeronSansCond Regular"/>
                <a:cs typeface="HeronSansCond Regular"/>
              </a:rPr>
              <a:t>PASS</a:t>
            </a:r>
          </a:p>
        </p:txBody>
      </p:sp>
      <p:sp>
        <p:nvSpPr>
          <p:cNvPr id="84" name="Text Placeholder 16">
            <a:extLst>
              <a:ext uri="{FF2B5EF4-FFF2-40B4-BE49-F238E27FC236}">
                <a16:creationId xmlns:a16="http://schemas.microsoft.com/office/drawing/2014/main" id="{A37AC008-01D9-483C-9537-CEA6C78A1481}"/>
              </a:ext>
            </a:extLst>
          </p:cNvPr>
          <p:cNvSpPr txBox="1">
            <a:spLocks/>
          </p:cNvSpPr>
          <p:nvPr/>
        </p:nvSpPr>
        <p:spPr>
          <a:xfrm>
            <a:off x="4297929" y="3795604"/>
            <a:ext cx="758590" cy="643650"/>
          </a:xfrm>
          <a:prstGeom prst="rect">
            <a:avLst/>
          </a:prstGeom>
          <a:solidFill>
            <a:srgbClr val="00B050"/>
          </a:solidFill>
        </p:spPr>
        <p:txBody>
          <a:bodyPr anchor="ctr"/>
          <a:lstStyle>
            <a:lvl1pPr marL="117452" indent="-117452" algn="l" defTabSz="586003" rtl="0" eaLnBrk="1" latinLnBrk="0" hangingPunct="1">
              <a:spcBef>
                <a:spcPts val="1800"/>
              </a:spcBef>
              <a:buClrTx/>
              <a:buSzPct val="100000"/>
              <a:buFont typeface="Myriad Pro" panose="020B0503030403020204" pitchFamily="34" charset="0"/>
              <a:buChar char=" "/>
              <a:defRPr sz="2400" b="0" i="0" kern="1200">
                <a:solidFill>
                  <a:schemeClr val="accent1"/>
                </a:solidFill>
                <a:latin typeface="+mn-lt"/>
                <a:ea typeface="Montserrat Light" charset="0"/>
                <a:cs typeface="Montserrat Light" charset="0"/>
              </a:defRPr>
            </a:lvl1pPr>
            <a:lvl2pPr marL="586003" indent="-288930" algn="l" defTabSz="586003" rtl="0" eaLnBrk="1" latinLnBrk="0" hangingPunct="1">
              <a:spcBef>
                <a:spcPts val="600"/>
              </a:spcBef>
              <a:buClrTx/>
              <a:buSzPct val="100000"/>
              <a:buFont typeface="Lucida Grande"/>
              <a:buChar char="-"/>
              <a:defRPr sz="2400" b="0" i="0" kern="1200">
                <a:solidFill>
                  <a:schemeClr val="accent1"/>
                </a:solidFill>
                <a:latin typeface="Montserrat Light" charset="0"/>
                <a:ea typeface="Montserrat Light" charset="0"/>
                <a:cs typeface="Montserrat Light" charset="0"/>
              </a:defRPr>
            </a:lvl2pPr>
            <a:lvl3pPr marL="883074" indent="-286898" algn="l" defTabSz="586003" rtl="0" eaLnBrk="1" latinLnBrk="0" hangingPunct="1">
              <a:spcBef>
                <a:spcPts val="600"/>
              </a:spcBef>
              <a:buClrTx/>
              <a:buSzPct val="100000"/>
              <a:buFont typeface="Lucida Grande"/>
              <a:buChar char="•"/>
              <a:defRPr sz="2400" b="0" i="0" kern="1200">
                <a:solidFill>
                  <a:schemeClr val="accent1"/>
                </a:solidFill>
                <a:latin typeface="Montserrat Light" charset="0"/>
                <a:ea typeface="Montserrat Light" charset="0"/>
                <a:cs typeface="Montserrat Light" charset="0"/>
              </a:defRPr>
            </a:lvl3pPr>
            <a:lvl4pPr marL="1096724" indent="-213648" algn="l" defTabSz="586003" rtl="0" eaLnBrk="1" latinLnBrk="0" hangingPunct="1">
              <a:spcBef>
                <a:spcPts val="600"/>
              </a:spcBef>
              <a:buClrTx/>
              <a:buSzPct val="100000"/>
              <a:buFont typeface="Wingdings" panose="05000000000000000000" pitchFamily="2" charset="2"/>
              <a:buChar char="§"/>
              <a:defRPr sz="2400" b="0" i="0" kern="1200" baseline="0">
                <a:solidFill>
                  <a:schemeClr val="accent1"/>
                </a:solidFill>
                <a:latin typeface="Montserrat Light" charset="0"/>
                <a:ea typeface="Montserrat Light" charset="0"/>
                <a:cs typeface="Montserrat Light" charset="0"/>
              </a:defRPr>
            </a:lvl4pPr>
            <a:lvl5pPr marL="1395829" indent="-299107" algn="l" defTabSz="586003" rtl="0" eaLnBrk="1" latinLnBrk="0" hangingPunct="1">
              <a:spcBef>
                <a:spcPts val="600"/>
              </a:spcBef>
              <a:buClrTx/>
              <a:buSzPct val="100000"/>
              <a:buFont typeface="Myriad Pro Light" panose="020B0403030403020204" pitchFamily="34" charset="0"/>
              <a:buChar char="-"/>
              <a:tabLst/>
              <a:defRPr sz="2400" b="0" i="0" kern="1200" baseline="0">
                <a:solidFill>
                  <a:schemeClr val="accent1"/>
                </a:solidFill>
                <a:latin typeface="Montserrat Light" charset="0"/>
                <a:ea typeface="Montserrat Light" charset="0"/>
                <a:cs typeface="Montserrat Light" charset="0"/>
              </a:defRPr>
            </a:lvl5pPr>
            <a:lvl6pPr marL="1609476" indent="-215680" algn="l" defTabSz="586003" rtl="0" eaLnBrk="1" latinLnBrk="0" hangingPunct="1">
              <a:spcBef>
                <a:spcPts val="448"/>
              </a:spcBef>
              <a:buClr>
                <a:schemeClr val="bg1">
                  <a:lumMod val="85000"/>
                </a:schemeClr>
              </a:buClr>
              <a:buSzPct val="70000"/>
              <a:buFont typeface="Lucida Grande"/>
              <a:buChar char="•"/>
              <a:defRPr sz="1467" b="0" i="0" kern="1200">
                <a:solidFill>
                  <a:schemeClr val="bg1">
                    <a:lumMod val="50000"/>
                  </a:schemeClr>
                </a:solidFill>
                <a:latin typeface="Myriad Pro Light"/>
                <a:ea typeface="+mn-ea"/>
                <a:cs typeface="Arial"/>
              </a:defRPr>
            </a:lvl6pPr>
            <a:lvl7pPr marL="3809023" indent="-293002" algn="l" defTabSz="586003" rtl="0" eaLnBrk="1" latinLnBrk="0" hangingPunct="1">
              <a:spcBef>
                <a:spcPct val="20000"/>
              </a:spcBef>
              <a:buFont typeface="Arial"/>
              <a:buChar char="•"/>
              <a:defRPr sz="2532" kern="1200">
                <a:solidFill>
                  <a:schemeClr val="tx1"/>
                </a:solidFill>
                <a:latin typeface="+mn-lt"/>
                <a:ea typeface="+mn-ea"/>
                <a:cs typeface="+mn-cs"/>
              </a:defRPr>
            </a:lvl7pPr>
            <a:lvl8pPr marL="4395027" indent="-293002" algn="l" defTabSz="586003" rtl="0" eaLnBrk="1" latinLnBrk="0" hangingPunct="1">
              <a:spcBef>
                <a:spcPct val="20000"/>
              </a:spcBef>
              <a:buFont typeface="Arial"/>
              <a:buChar char="•"/>
              <a:defRPr sz="2532" kern="1200">
                <a:solidFill>
                  <a:schemeClr val="tx1"/>
                </a:solidFill>
                <a:latin typeface="+mn-lt"/>
                <a:ea typeface="+mn-ea"/>
                <a:cs typeface="+mn-cs"/>
              </a:defRPr>
            </a:lvl8pPr>
            <a:lvl9pPr marL="4981028" indent="-293002" algn="l" defTabSz="586003" rtl="0" eaLnBrk="1" latinLnBrk="0" hangingPunct="1">
              <a:spcBef>
                <a:spcPct val="20000"/>
              </a:spcBef>
              <a:buFont typeface="Arial"/>
              <a:buChar char="•"/>
              <a:defRPr sz="2532" kern="1200">
                <a:solidFill>
                  <a:schemeClr val="tx1"/>
                </a:solidFill>
                <a:latin typeface="+mn-lt"/>
                <a:ea typeface="+mn-ea"/>
                <a:cs typeface="+mn-cs"/>
              </a:defRPr>
            </a:lvl9pPr>
          </a:lstStyle>
          <a:p>
            <a:pPr marL="0" indent="0" algn="ctr">
              <a:lnSpc>
                <a:spcPct val="110000"/>
              </a:lnSpc>
            </a:pPr>
            <a:r>
              <a:rPr lang="en-US" sz="1600" dirty="0">
                <a:solidFill>
                  <a:srgbClr val="000000"/>
                </a:solidFill>
                <a:latin typeface="HeronSansCond Regular"/>
                <a:cs typeface="HeronSansCond Regular"/>
              </a:rPr>
              <a:t>PASS</a:t>
            </a:r>
          </a:p>
        </p:txBody>
      </p:sp>
      <p:sp>
        <p:nvSpPr>
          <p:cNvPr id="85" name="Text Placeholder 16">
            <a:extLst>
              <a:ext uri="{FF2B5EF4-FFF2-40B4-BE49-F238E27FC236}">
                <a16:creationId xmlns:a16="http://schemas.microsoft.com/office/drawing/2014/main" id="{A366353C-5F55-433A-B192-B63B0D8400B3}"/>
              </a:ext>
            </a:extLst>
          </p:cNvPr>
          <p:cNvSpPr txBox="1">
            <a:spLocks/>
          </p:cNvSpPr>
          <p:nvPr/>
        </p:nvSpPr>
        <p:spPr>
          <a:xfrm>
            <a:off x="5065147" y="3795604"/>
            <a:ext cx="758590" cy="643650"/>
          </a:xfrm>
          <a:prstGeom prst="rect">
            <a:avLst/>
          </a:prstGeom>
          <a:solidFill>
            <a:srgbClr val="00B050"/>
          </a:solidFill>
        </p:spPr>
        <p:txBody>
          <a:bodyPr anchor="ctr"/>
          <a:lstStyle>
            <a:lvl1pPr marL="117452" indent="-117452" algn="l" defTabSz="586003" rtl="0" eaLnBrk="1" latinLnBrk="0" hangingPunct="1">
              <a:spcBef>
                <a:spcPts val="1800"/>
              </a:spcBef>
              <a:buClrTx/>
              <a:buSzPct val="100000"/>
              <a:buFont typeface="Myriad Pro" panose="020B0503030403020204" pitchFamily="34" charset="0"/>
              <a:buChar char=" "/>
              <a:defRPr sz="2400" b="0" i="0" kern="1200">
                <a:solidFill>
                  <a:schemeClr val="accent1"/>
                </a:solidFill>
                <a:latin typeface="+mn-lt"/>
                <a:ea typeface="Montserrat Light" charset="0"/>
                <a:cs typeface="Montserrat Light" charset="0"/>
              </a:defRPr>
            </a:lvl1pPr>
            <a:lvl2pPr marL="586003" indent="-288930" algn="l" defTabSz="586003" rtl="0" eaLnBrk="1" latinLnBrk="0" hangingPunct="1">
              <a:spcBef>
                <a:spcPts val="600"/>
              </a:spcBef>
              <a:buClrTx/>
              <a:buSzPct val="100000"/>
              <a:buFont typeface="Lucida Grande"/>
              <a:buChar char="-"/>
              <a:defRPr sz="2400" b="0" i="0" kern="1200">
                <a:solidFill>
                  <a:schemeClr val="accent1"/>
                </a:solidFill>
                <a:latin typeface="Montserrat Light" charset="0"/>
                <a:ea typeface="Montserrat Light" charset="0"/>
                <a:cs typeface="Montserrat Light" charset="0"/>
              </a:defRPr>
            </a:lvl2pPr>
            <a:lvl3pPr marL="883074" indent="-286898" algn="l" defTabSz="586003" rtl="0" eaLnBrk="1" latinLnBrk="0" hangingPunct="1">
              <a:spcBef>
                <a:spcPts val="600"/>
              </a:spcBef>
              <a:buClrTx/>
              <a:buSzPct val="100000"/>
              <a:buFont typeface="Lucida Grande"/>
              <a:buChar char="•"/>
              <a:defRPr sz="2400" b="0" i="0" kern="1200">
                <a:solidFill>
                  <a:schemeClr val="accent1"/>
                </a:solidFill>
                <a:latin typeface="Montserrat Light" charset="0"/>
                <a:ea typeface="Montserrat Light" charset="0"/>
                <a:cs typeface="Montserrat Light" charset="0"/>
              </a:defRPr>
            </a:lvl3pPr>
            <a:lvl4pPr marL="1096724" indent="-213648" algn="l" defTabSz="586003" rtl="0" eaLnBrk="1" latinLnBrk="0" hangingPunct="1">
              <a:spcBef>
                <a:spcPts val="600"/>
              </a:spcBef>
              <a:buClrTx/>
              <a:buSzPct val="100000"/>
              <a:buFont typeface="Wingdings" panose="05000000000000000000" pitchFamily="2" charset="2"/>
              <a:buChar char="§"/>
              <a:defRPr sz="2400" b="0" i="0" kern="1200" baseline="0">
                <a:solidFill>
                  <a:schemeClr val="accent1"/>
                </a:solidFill>
                <a:latin typeface="Montserrat Light" charset="0"/>
                <a:ea typeface="Montserrat Light" charset="0"/>
                <a:cs typeface="Montserrat Light" charset="0"/>
              </a:defRPr>
            </a:lvl4pPr>
            <a:lvl5pPr marL="1395829" indent="-299107" algn="l" defTabSz="586003" rtl="0" eaLnBrk="1" latinLnBrk="0" hangingPunct="1">
              <a:spcBef>
                <a:spcPts val="600"/>
              </a:spcBef>
              <a:buClrTx/>
              <a:buSzPct val="100000"/>
              <a:buFont typeface="Myriad Pro Light" panose="020B0403030403020204" pitchFamily="34" charset="0"/>
              <a:buChar char="-"/>
              <a:tabLst/>
              <a:defRPr sz="2400" b="0" i="0" kern="1200" baseline="0">
                <a:solidFill>
                  <a:schemeClr val="accent1"/>
                </a:solidFill>
                <a:latin typeface="Montserrat Light" charset="0"/>
                <a:ea typeface="Montserrat Light" charset="0"/>
                <a:cs typeface="Montserrat Light" charset="0"/>
              </a:defRPr>
            </a:lvl5pPr>
            <a:lvl6pPr marL="1609476" indent="-215680" algn="l" defTabSz="586003" rtl="0" eaLnBrk="1" latinLnBrk="0" hangingPunct="1">
              <a:spcBef>
                <a:spcPts val="448"/>
              </a:spcBef>
              <a:buClr>
                <a:schemeClr val="bg1">
                  <a:lumMod val="85000"/>
                </a:schemeClr>
              </a:buClr>
              <a:buSzPct val="70000"/>
              <a:buFont typeface="Lucida Grande"/>
              <a:buChar char="•"/>
              <a:defRPr sz="1467" b="0" i="0" kern="1200">
                <a:solidFill>
                  <a:schemeClr val="bg1">
                    <a:lumMod val="50000"/>
                  </a:schemeClr>
                </a:solidFill>
                <a:latin typeface="Myriad Pro Light"/>
                <a:ea typeface="+mn-ea"/>
                <a:cs typeface="Arial"/>
              </a:defRPr>
            </a:lvl6pPr>
            <a:lvl7pPr marL="3809023" indent="-293002" algn="l" defTabSz="586003" rtl="0" eaLnBrk="1" latinLnBrk="0" hangingPunct="1">
              <a:spcBef>
                <a:spcPct val="20000"/>
              </a:spcBef>
              <a:buFont typeface="Arial"/>
              <a:buChar char="•"/>
              <a:defRPr sz="2532" kern="1200">
                <a:solidFill>
                  <a:schemeClr val="tx1"/>
                </a:solidFill>
                <a:latin typeface="+mn-lt"/>
                <a:ea typeface="+mn-ea"/>
                <a:cs typeface="+mn-cs"/>
              </a:defRPr>
            </a:lvl7pPr>
            <a:lvl8pPr marL="4395027" indent="-293002" algn="l" defTabSz="586003" rtl="0" eaLnBrk="1" latinLnBrk="0" hangingPunct="1">
              <a:spcBef>
                <a:spcPct val="20000"/>
              </a:spcBef>
              <a:buFont typeface="Arial"/>
              <a:buChar char="•"/>
              <a:defRPr sz="2532" kern="1200">
                <a:solidFill>
                  <a:schemeClr val="tx1"/>
                </a:solidFill>
                <a:latin typeface="+mn-lt"/>
                <a:ea typeface="+mn-ea"/>
                <a:cs typeface="+mn-cs"/>
              </a:defRPr>
            </a:lvl8pPr>
            <a:lvl9pPr marL="4981028" indent="-293002" algn="l" defTabSz="586003" rtl="0" eaLnBrk="1" latinLnBrk="0" hangingPunct="1">
              <a:spcBef>
                <a:spcPct val="20000"/>
              </a:spcBef>
              <a:buFont typeface="Arial"/>
              <a:buChar char="•"/>
              <a:defRPr sz="2532" kern="1200">
                <a:solidFill>
                  <a:schemeClr val="tx1"/>
                </a:solidFill>
                <a:latin typeface="+mn-lt"/>
                <a:ea typeface="+mn-ea"/>
                <a:cs typeface="+mn-cs"/>
              </a:defRPr>
            </a:lvl9pPr>
          </a:lstStyle>
          <a:p>
            <a:pPr marL="0" indent="0" algn="ctr">
              <a:lnSpc>
                <a:spcPct val="110000"/>
              </a:lnSpc>
            </a:pPr>
            <a:r>
              <a:rPr lang="en-US" sz="1600" dirty="0">
                <a:solidFill>
                  <a:srgbClr val="000000"/>
                </a:solidFill>
                <a:latin typeface="HeronSansCond Regular"/>
                <a:cs typeface="HeronSansCond Regular"/>
              </a:rPr>
              <a:t>PASS</a:t>
            </a:r>
          </a:p>
        </p:txBody>
      </p:sp>
      <p:sp>
        <p:nvSpPr>
          <p:cNvPr id="86" name="Text Placeholder 16">
            <a:extLst>
              <a:ext uri="{FF2B5EF4-FFF2-40B4-BE49-F238E27FC236}">
                <a16:creationId xmlns:a16="http://schemas.microsoft.com/office/drawing/2014/main" id="{DA70B67A-0FFC-4E53-9BE2-85BB363112F9}"/>
              </a:ext>
            </a:extLst>
          </p:cNvPr>
          <p:cNvSpPr txBox="1">
            <a:spLocks/>
          </p:cNvSpPr>
          <p:nvPr/>
        </p:nvSpPr>
        <p:spPr>
          <a:xfrm>
            <a:off x="5832929" y="3795604"/>
            <a:ext cx="758590" cy="643650"/>
          </a:xfrm>
          <a:prstGeom prst="rect">
            <a:avLst/>
          </a:prstGeom>
          <a:noFill/>
        </p:spPr>
        <p:txBody>
          <a:bodyPr anchor="ctr"/>
          <a:lstStyle>
            <a:lvl1pPr marL="117452" indent="-117452" algn="l" defTabSz="586003" rtl="0" eaLnBrk="1" latinLnBrk="0" hangingPunct="1">
              <a:spcBef>
                <a:spcPts val="1800"/>
              </a:spcBef>
              <a:buClrTx/>
              <a:buSzPct val="100000"/>
              <a:buFont typeface="Myriad Pro" panose="020B0503030403020204" pitchFamily="34" charset="0"/>
              <a:buChar char=" "/>
              <a:defRPr sz="2400" b="0" i="0" kern="1200">
                <a:solidFill>
                  <a:schemeClr val="accent1"/>
                </a:solidFill>
                <a:latin typeface="+mn-lt"/>
                <a:ea typeface="Montserrat Light" charset="0"/>
                <a:cs typeface="Montserrat Light" charset="0"/>
              </a:defRPr>
            </a:lvl1pPr>
            <a:lvl2pPr marL="586003" indent="-288930" algn="l" defTabSz="586003" rtl="0" eaLnBrk="1" latinLnBrk="0" hangingPunct="1">
              <a:spcBef>
                <a:spcPts val="600"/>
              </a:spcBef>
              <a:buClrTx/>
              <a:buSzPct val="100000"/>
              <a:buFont typeface="Lucida Grande"/>
              <a:buChar char="-"/>
              <a:defRPr sz="2400" b="0" i="0" kern="1200">
                <a:solidFill>
                  <a:schemeClr val="accent1"/>
                </a:solidFill>
                <a:latin typeface="Montserrat Light" charset="0"/>
                <a:ea typeface="Montserrat Light" charset="0"/>
                <a:cs typeface="Montserrat Light" charset="0"/>
              </a:defRPr>
            </a:lvl2pPr>
            <a:lvl3pPr marL="883074" indent="-286898" algn="l" defTabSz="586003" rtl="0" eaLnBrk="1" latinLnBrk="0" hangingPunct="1">
              <a:spcBef>
                <a:spcPts val="600"/>
              </a:spcBef>
              <a:buClrTx/>
              <a:buSzPct val="100000"/>
              <a:buFont typeface="Lucida Grande"/>
              <a:buChar char="•"/>
              <a:defRPr sz="2400" b="0" i="0" kern="1200">
                <a:solidFill>
                  <a:schemeClr val="accent1"/>
                </a:solidFill>
                <a:latin typeface="Montserrat Light" charset="0"/>
                <a:ea typeface="Montserrat Light" charset="0"/>
                <a:cs typeface="Montserrat Light" charset="0"/>
              </a:defRPr>
            </a:lvl3pPr>
            <a:lvl4pPr marL="1096724" indent="-213648" algn="l" defTabSz="586003" rtl="0" eaLnBrk="1" latinLnBrk="0" hangingPunct="1">
              <a:spcBef>
                <a:spcPts val="600"/>
              </a:spcBef>
              <a:buClrTx/>
              <a:buSzPct val="100000"/>
              <a:buFont typeface="Wingdings" panose="05000000000000000000" pitchFamily="2" charset="2"/>
              <a:buChar char="§"/>
              <a:defRPr sz="2400" b="0" i="0" kern="1200" baseline="0">
                <a:solidFill>
                  <a:schemeClr val="accent1"/>
                </a:solidFill>
                <a:latin typeface="Montserrat Light" charset="0"/>
                <a:ea typeface="Montserrat Light" charset="0"/>
                <a:cs typeface="Montserrat Light" charset="0"/>
              </a:defRPr>
            </a:lvl4pPr>
            <a:lvl5pPr marL="1395829" indent="-299107" algn="l" defTabSz="586003" rtl="0" eaLnBrk="1" latinLnBrk="0" hangingPunct="1">
              <a:spcBef>
                <a:spcPts val="600"/>
              </a:spcBef>
              <a:buClrTx/>
              <a:buSzPct val="100000"/>
              <a:buFont typeface="Myriad Pro Light" panose="020B0403030403020204" pitchFamily="34" charset="0"/>
              <a:buChar char="-"/>
              <a:tabLst/>
              <a:defRPr sz="2400" b="0" i="0" kern="1200" baseline="0">
                <a:solidFill>
                  <a:schemeClr val="accent1"/>
                </a:solidFill>
                <a:latin typeface="Montserrat Light" charset="0"/>
                <a:ea typeface="Montserrat Light" charset="0"/>
                <a:cs typeface="Montserrat Light" charset="0"/>
              </a:defRPr>
            </a:lvl5pPr>
            <a:lvl6pPr marL="1609476" indent="-215680" algn="l" defTabSz="586003" rtl="0" eaLnBrk="1" latinLnBrk="0" hangingPunct="1">
              <a:spcBef>
                <a:spcPts val="448"/>
              </a:spcBef>
              <a:buClr>
                <a:schemeClr val="bg1">
                  <a:lumMod val="85000"/>
                </a:schemeClr>
              </a:buClr>
              <a:buSzPct val="70000"/>
              <a:buFont typeface="Lucida Grande"/>
              <a:buChar char="•"/>
              <a:defRPr sz="1467" b="0" i="0" kern="1200">
                <a:solidFill>
                  <a:schemeClr val="bg1">
                    <a:lumMod val="50000"/>
                  </a:schemeClr>
                </a:solidFill>
                <a:latin typeface="Myriad Pro Light"/>
                <a:ea typeface="+mn-ea"/>
                <a:cs typeface="Arial"/>
              </a:defRPr>
            </a:lvl6pPr>
            <a:lvl7pPr marL="3809023" indent="-293002" algn="l" defTabSz="586003" rtl="0" eaLnBrk="1" latinLnBrk="0" hangingPunct="1">
              <a:spcBef>
                <a:spcPct val="20000"/>
              </a:spcBef>
              <a:buFont typeface="Arial"/>
              <a:buChar char="•"/>
              <a:defRPr sz="2532" kern="1200">
                <a:solidFill>
                  <a:schemeClr val="tx1"/>
                </a:solidFill>
                <a:latin typeface="+mn-lt"/>
                <a:ea typeface="+mn-ea"/>
                <a:cs typeface="+mn-cs"/>
              </a:defRPr>
            </a:lvl7pPr>
            <a:lvl8pPr marL="4395027" indent="-293002" algn="l" defTabSz="586003" rtl="0" eaLnBrk="1" latinLnBrk="0" hangingPunct="1">
              <a:spcBef>
                <a:spcPct val="20000"/>
              </a:spcBef>
              <a:buFont typeface="Arial"/>
              <a:buChar char="•"/>
              <a:defRPr sz="2532" kern="1200">
                <a:solidFill>
                  <a:schemeClr val="tx1"/>
                </a:solidFill>
                <a:latin typeface="+mn-lt"/>
                <a:ea typeface="+mn-ea"/>
                <a:cs typeface="+mn-cs"/>
              </a:defRPr>
            </a:lvl8pPr>
            <a:lvl9pPr marL="4981028" indent="-293002" algn="l" defTabSz="586003" rtl="0" eaLnBrk="1" latinLnBrk="0" hangingPunct="1">
              <a:spcBef>
                <a:spcPct val="20000"/>
              </a:spcBef>
              <a:buFont typeface="Arial"/>
              <a:buChar char="•"/>
              <a:defRPr sz="2532" kern="1200">
                <a:solidFill>
                  <a:schemeClr val="tx1"/>
                </a:solidFill>
                <a:latin typeface="+mn-lt"/>
                <a:ea typeface="+mn-ea"/>
                <a:cs typeface="+mn-cs"/>
              </a:defRPr>
            </a:lvl9pPr>
          </a:lstStyle>
          <a:p>
            <a:pPr marL="0" indent="0" algn="ctr">
              <a:lnSpc>
                <a:spcPct val="110000"/>
              </a:lnSpc>
            </a:pPr>
            <a:r>
              <a:rPr lang="en-US" sz="1600" dirty="0">
                <a:solidFill>
                  <a:srgbClr val="000000"/>
                </a:solidFill>
                <a:latin typeface="HeronSansCond Regular"/>
                <a:cs typeface="HeronSansCond Regular"/>
              </a:rPr>
              <a:t>FAIL</a:t>
            </a:r>
          </a:p>
        </p:txBody>
      </p:sp>
      <p:sp>
        <p:nvSpPr>
          <p:cNvPr id="87" name="Text Placeholder 16">
            <a:extLst>
              <a:ext uri="{FF2B5EF4-FFF2-40B4-BE49-F238E27FC236}">
                <a16:creationId xmlns:a16="http://schemas.microsoft.com/office/drawing/2014/main" id="{C388C47F-6A13-4005-92C2-3954CEF049B5}"/>
              </a:ext>
            </a:extLst>
          </p:cNvPr>
          <p:cNvSpPr txBox="1">
            <a:spLocks/>
          </p:cNvSpPr>
          <p:nvPr/>
        </p:nvSpPr>
        <p:spPr>
          <a:xfrm>
            <a:off x="3524399" y="4835792"/>
            <a:ext cx="758590" cy="643650"/>
          </a:xfrm>
          <a:prstGeom prst="rect">
            <a:avLst/>
          </a:prstGeom>
          <a:solidFill>
            <a:srgbClr val="00B050"/>
          </a:solidFill>
        </p:spPr>
        <p:txBody>
          <a:bodyPr anchor="ctr"/>
          <a:lstStyle>
            <a:lvl1pPr marL="117452" indent="-117452" algn="l" defTabSz="586003" rtl="0" eaLnBrk="1" latinLnBrk="0" hangingPunct="1">
              <a:spcBef>
                <a:spcPts val="1800"/>
              </a:spcBef>
              <a:buClrTx/>
              <a:buSzPct val="100000"/>
              <a:buFont typeface="Myriad Pro" panose="020B0503030403020204" pitchFamily="34" charset="0"/>
              <a:buChar char=" "/>
              <a:defRPr sz="2400" b="0" i="0" kern="1200">
                <a:solidFill>
                  <a:schemeClr val="accent1"/>
                </a:solidFill>
                <a:latin typeface="+mn-lt"/>
                <a:ea typeface="Montserrat Light" charset="0"/>
                <a:cs typeface="Montserrat Light" charset="0"/>
              </a:defRPr>
            </a:lvl1pPr>
            <a:lvl2pPr marL="586003" indent="-288930" algn="l" defTabSz="586003" rtl="0" eaLnBrk="1" latinLnBrk="0" hangingPunct="1">
              <a:spcBef>
                <a:spcPts val="600"/>
              </a:spcBef>
              <a:buClrTx/>
              <a:buSzPct val="100000"/>
              <a:buFont typeface="Lucida Grande"/>
              <a:buChar char="-"/>
              <a:defRPr sz="2400" b="0" i="0" kern="1200">
                <a:solidFill>
                  <a:schemeClr val="accent1"/>
                </a:solidFill>
                <a:latin typeface="Montserrat Light" charset="0"/>
                <a:ea typeface="Montserrat Light" charset="0"/>
                <a:cs typeface="Montserrat Light" charset="0"/>
              </a:defRPr>
            </a:lvl2pPr>
            <a:lvl3pPr marL="883074" indent="-286898" algn="l" defTabSz="586003" rtl="0" eaLnBrk="1" latinLnBrk="0" hangingPunct="1">
              <a:spcBef>
                <a:spcPts val="600"/>
              </a:spcBef>
              <a:buClrTx/>
              <a:buSzPct val="100000"/>
              <a:buFont typeface="Lucida Grande"/>
              <a:buChar char="•"/>
              <a:defRPr sz="2400" b="0" i="0" kern="1200">
                <a:solidFill>
                  <a:schemeClr val="accent1"/>
                </a:solidFill>
                <a:latin typeface="Montserrat Light" charset="0"/>
                <a:ea typeface="Montserrat Light" charset="0"/>
                <a:cs typeface="Montserrat Light" charset="0"/>
              </a:defRPr>
            </a:lvl3pPr>
            <a:lvl4pPr marL="1096724" indent="-213648" algn="l" defTabSz="586003" rtl="0" eaLnBrk="1" latinLnBrk="0" hangingPunct="1">
              <a:spcBef>
                <a:spcPts val="600"/>
              </a:spcBef>
              <a:buClrTx/>
              <a:buSzPct val="100000"/>
              <a:buFont typeface="Wingdings" panose="05000000000000000000" pitchFamily="2" charset="2"/>
              <a:buChar char="§"/>
              <a:defRPr sz="2400" b="0" i="0" kern="1200" baseline="0">
                <a:solidFill>
                  <a:schemeClr val="accent1"/>
                </a:solidFill>
                <a:latin typeface="Montserrat Light" charset="0"/>
                <a:ea typeface="Montserrat Light" charset="0"/>
                <a:cs typeface="Montserrat Light" charset="0"/>
              </a:defRPr>
            </a:lvl4pPr>
            <a:lvl5pPr marL="1395829" indent="-299107" algn="l" defTabSz="586003" rtl="0" eaLnBrk="1" latinLnBrk="0" hangingPunct="1">
              <a:spcBef>
                <a:spcPts val="600"/>
              </a:spcBef>
              <a:buClrTx/>
              <a:buSzPct val="100000"/>
              <a:buFont typeface="Myriad Pro Light" panose="020B0403030403020204" pitchFamily="34" charset="0"/>
              <a:buChar char="-"/>
              <a:tabLst/>
              <a:defRPr sz="2400" b="0" i="0" kern="1200" baseline="0">
                <a:solidFill>
                  <a:schemeClr val="accent1"/>
                </a:solidFill>
                <a:latin typeface="Montserrat Light" charset="0"/>
                <a:ea typeface="Montserrat Light" charset="0"/>
                <a:cs typeface="Montserrat Light" charset="0"/>
              </a:defRPr>
            </a:lvl5pPr>
            <a:lvl6pPr marL="1609476" indent="-215680" algn="l" defTabSz="586003" rtl="0" eaLnBrk="1" latinLnBrk="0" hangingPunct="1">
              <a:spcBef>
                <a:spcPts val="448"/>
              </a:spcBef>
              <a:buClr>
                <a:schemeClr val="bg1">
                  <a:lumMod val="85000"/>
                </a:schemeClr>
              </a:buClr>
              <a:buSzPct val="70000"/>
              <a:buFont typeface="Lucida Grande"/>
              <a:buChar char="•"/>
              <a:defRPr sz="1467" b="0" i="0" kern="1200">
                <a:solidFill>
                  <a:schemeClr val="bg1">
                    <a:lumMod val="50000"/>
                  </a:schemeClr>
                </a:solidFill>
                <a:latin typeface="Myriad Pro Light"/>
                <a:ea typeface="+mn-ea"/>
                <a:cs typeface="Arial"/>
              </a:defRPr>
            </a:lvl6pPr>
            <a:lvl7pPr marL="3809023" indent="-293002" algn="l" defTabSz="586003" rtl="0" eaLnBrk="1" latinLnBrk="0" hangingPunct="1">
              <a:spcBef>
                <a:spcPct val="20000"/>
              </a:spcBef>
              <a:buFont typeface="Arial"/>
              <a:buChar char="•"/>
              <a:defRPr sz="2532" kern="1200">
                <a:solidFill>
                  <a:schemeClr val="tx1"/>
                </a:solidFill>
                <a:latin typeface="+mn-lt"/>
                <a:ea typeface="+mn-ea"/>
                <a:cs typeface="+mn-cs"/>
              </a:defRPr>
            </a:lvl7pPr>
            <a:lvl8pPr marL="4395027" indent="-293002" algn="l" defTabSz="586003" rtl="0" eaLnBrk="1" latinLnBrk="0" hangingPunct="1">
              <a:spcBef>
                <a:spcPct val="20000"/>
              </a:spcBef>
              <a:buFont typeface="Arial"/>
              <a:buChar char="•"/>
              <a:defRPr sz="2532" kern="1200">
                <a:solidFill>
                  <a:schemeClr val="tx1"/>
                </a:solidFill>
                <a:latin typeface="+mn-lt"/>
                <a:ea typeface="+mn-ea"/>
                <a:cs typeface="+mn-cs"/>
              </a:defRPr>
            </a:lvl8pPr>
            <a:lvl9pPr marL="4981028" indent="-293002" algn="l" defTabSz="586003" rtl="0" eaLnBrk="1" latinLnBrk="0" hangingPunct="1">
              <a:spcBef>
                <a:spcPct val="20000"/>
              </a:spcBef>
              <a:buFont typeface="Arial"/>
              <a:buChar char="•"/>
              <a:defRPr sz="2532" kern="1200">
                <a:solidFill>
                  <a:schemeClr val="tx1"/>
                </a:solidFill>
                <a:latin typeface="+mn-lt"/>
                <a:ea typeface="+mn-ea"/>
                <a:cs typeface="+mn-cs"/>
              </a:defRPr>
            </a:lvl9pPr>
          </a:lstStyle>
          <a:p>
            <a:pPr marL="0" indent="0" algn="ctr">
              <a:lnSpc>
                <a:spcPct val="110000"/>
              </a:lnSpc>
            </a:pPr>
            <a:r>
              <a:rPr lang="en-US" sz="1600" dirty="0">
                <a:solidFill>
                  <a:srgbClr val="000000"/>
                </a:solidFill>
                <a:latin typeface="HeronSansCond Regular"/>
                <a:cs typeface="HeronSansCond Regular"/>
              </a:rPr>
              <a:t>PASS</a:t>
            </a:r>
          </a:p>
        </p:txBody>
      </p:sp>
      <p:sp>
        <p:nvSpPr>
          <p:cNvPr id="88" name="Text Placeholder 16">
            <a:extLst>
              <a:ext uri="{FF2B5EF4-FFF2-40B4-BE49-F238E27FC236}">
                <a16:creationId xmlns:a16="http://schemas.microsoft.com/office/drawing/2014/main" id="{6F5727B1-DF4D-4D39-9CB0-8B2C33330E00}"/>
              </a:ext>
            </a:extLst>
          </p:cNvPr>
          <p:cNvSpPr txBox="1">
            <a:spLocks/>
          </p:cNvSpPr>
          <p:nvPr/>
        </p:nvSpPr>
        <p:spPr>
          <a:xfrm>
            <a:off x="4297929" y="4835792"/>
            <a:ext cx="758590" cy="643650"/>
          </a:xfrm>
          <a:prstGeom prst="rect">
            <a:avLst/>
          </a:prstGeom>
          <a:solidFill>
            <a:srgbClr val="00B050"/>
          </a:solidFill>
        </p:spPr>
        <p:txBody>
          <a:bodyPr anchor="ctr"/>
          <a:lstStyle>
            <a:lvl1pPr marL="117452" indent="-117452" algn="l" defTabSz="586003" rtl="0" eaLnBrk="1" latinLnBrk="0" hangingPunct="1">
              <a:spcBef>
                <a:spcPts val="1800"/>
              </a:spcBef>
              <a:buClrTx/>
              <a:buSzPct val="100000"/>
              <a:buFont typeface="Myriad Pro" panose="020B0503030403020204" pitchFamily="34" charset="0"/>
              <a:buChar char=" "/>
              <a:defRPr sz="2400" b="0" i="0" kern="1200">
                <a:solidFill>
                  <a:schemeClr val="accent1"/>
                </a:solidFill>
                <a:latin typeface="+mn-lt"/>
                <a:ea typeface="Montserrat Light" charset="0"/>
                <a:cs typeface="Montserrat Light" charset="0"/>
              </a:defRPr>
            </a:lvl1pPr>
            <a:lvl2pPr marL="586003" indent="-288930" algn="l" defTabSz="586003" rtl="0" eaLnBrk="1" latinLnBrk="0" hangingPunct="1">
              <a:spcBef>
                <a:spcPts val="600"/>
              </a:spcBef>
              <a:buClrTx/>
              <a:buSzPct val="100000"/>
              <a:buFont typeface="Lucida Grande"/>
              <a:buChar char="-"/>
              <a:defRPr sz="2400" b="0" i="0" kern="1200">
                <a:solidFill>
                  <a:schemeClr val="accent1"/>
                </a:solidFill>
                <a:latin typeface="Montserrat Light" charset="0"/>
                <a:ea typeface="Montserrat Light" charset="0"/>
                <a:cs typeface="Montserrat Light" charset="0"/>
              </a:defRPr>
            </a:lvl2pPr>
            <a:lvl3pPr marL="883074" indent="-286898" algn="l" defTabSz="586003" rtl="0" eaLnBrk="1" latinLnBrk="0" hangingPunct="1">
              <a:spcBef>
                <a:spcPts val="600"/>
              </a:spcBef>
              <a:buClrTx/>
              <a:buSzPct val="100000"/>
              <a:buFont typeface="Lucida Grande"/>
              <a:buChar char="•"/>
              <a:defRPr sz="2400" b="0" i="0" kern="1200">
                <a:solidFill>
                  <a:schemeClr val="accent1"/>
                </a:solidFill>
                <a:latin typeface="Montserrat Light" charset="0"/>
                <a:ea typeface="Montserrat Light" charset="0"/>
                <a:cs typeface="Montserrat Light" charset="0"/>
              </a:defRPr>
            </a:lvl3pPr>
            <a:lvl4pPr marL="1096724" indent="-213648" algn="l" defTabSz="586003" rtl="0" eaLnBrk="1" latinLnBrk="0" hangingPunct="1">
              <a:spcBef>
                <a:spcPts val="600"/>
              </a:spcBef>
              <a:buClrTx/>
              <a:buSzPct val="100000"/>
              <a:buFont typeface="Wingdings" panose="05000000000000000000" pitchFamily="2" charset="2"/>
              <a:buChar char="§"/>
              <a:defRPr sz="2400" b="0" i="0" kern="1200" baseline="0">
                <a:solidFill>
                  <a:schemeClr val="accent1"/>
                </a:solidFill>
                <a:latin typeface="Montserrat Light" charset="0"/>
                <a:ea typeface="Montserrat Light" charset="0"/>
                <a:cs typeface="Montserrat Light" charset="0"/>
              </a:defRPr>
            </a:lvl4pPr>
            <a:lvl5pPr marL="1395829" indent="-299107" algn="l" defTabSz="586003" rtl="0" eaLnBrk="1" latinLnBrk="0" hangingPunct="1">
              <a:spcBef>
                <a:spcPts val="600"/>
              </a:spcBef>
              <a:buClrTx/>
              <a:buSzPct val="100000"/>
              <a:buFont typeface="Myriad Pro Light" panose="020B0403030403020204" pitchFamily="34" charset="0"/>
              <a:buChar char="-"/>
              <a:tabLst/>
              <a:defRPr sz="2400" b="0" i="0" kern="1200" baseline="0">
                <a:solidFill>
                  <a:schemeClr val="accent1"/>
                </a:solidFill>
                <a:latin typeface="Montserrat Light" charset="0"/>
                <a:ea typeface="Montserrat Light" charset="0"/>
                <a:cs typeface="Montserrat Light" charset="0"/>
              </a:defRPr>
            </a:lvl5pPr>
            <a:lvl6pPr marL="1609476" indent="-215680" algn="l" defTabSz="586003" rtl="0" eaLnBrk="1" latinLnBrk="0" hangingPunct="1">
              <a:spcBef>
                <a:spcPts val="448"/>
              </a:spcBef>
              <a:buClr>
                <a:schemeClr val="bg1">
                  <a:lumMod val="85000"/>
                </a:schemeClr>
              </a:buClr>
              <a:buSzPct val="70000"/>
              <a:buFont typeface="Lucida Grande"/>
              <a:buChar char="•"/>
              <a:defRPr sz="1467" b="0" i="0" kern="1200">
                <a:solidFill>
                  <a:schemeClr val="bg1">
                    <a:lumMod val="50000"/>
                  </a:schemeClr>
                </a:solidFill>
                <a:latin typeface="Myriad Pro Light"/>
                <a:ea typeface="+mn-ea"/>
                <a:cs typeface="Arial"/>
              </a:defRPr>
            </a:lvl6pPr>
            <a:lvl7pPr marL="3809023" indent="-293002" algn="l" defTabSz="586003" rtl="0" eaLnBrk="1" latinLnBrk="0" hangingPunct="1">
              <a:spcBef>
                <a:spcPct val="20000"/>
              </a:spcBef>
              <a:buFont typeface="Arial"/>
              <a:buChar char="•"/>
              <a:defRPr sz="2532" kern="1200">
                <a:solidFill>
                  <a:schemeClr val="tx1"/>
                </a:solidFill>
                <a:latin typeface="+mn-lt"/>
                <a:ea typeface="+mn-ea"/>
                <a:cs typeface="+mn-cs"/>
              </a:defRPr>
            </a:lvl7pPr>
            <a:lvl8pPr marL="4395027" indent="-293002" algn="l" defTabSz="586003" rtl="0" eaLnBrk="1" latinLnBrk="0" hangingPunct="1">
              <a:spcBef>
                <a:spcPct val="20000"/>
              </a:spcBef>
              <a:buFont typeface="Arial"/>
              <a:buChar char="•"/>
              <a:defRPr sz="2532" kern="1200">
                <a:solidFill>
                  <a:schemeClr val="tx1"/>
                </a:solidFill>
                <a:latin typeface="+mn-lt"/>
                <a:ea typeface="+mn-ea"/>
                <a:cs typeface="+mn-cs"/>
              </a:defRPr>
            </a:lvl8pPr>
            <a:lvl9pPr marL="4981028" indent="-293002" algn="l" defTabSz="586003" rtl="0" eaLnBrk="1" latinLnBrk="0" hangingPunct="1">
              <a:spcBef>
                <a:spcPct val="20000"/>
              </a:spcBef>
              <a:buFont typeface="Arial"/>
              <a:buChar char="•"/>
              <a:defRPr sz="2532" kern="1200">
                <a:solidFill>
                  <a:schemeClr val="tx1"/>
                </a:solidFill>
                <a:latin typeface="+mn-lt"/>
                <a:ea typeface="+mn-ea"/>
                <a:cs typeface="+mn-cs"/>
              </a:defRPr>
            </a:lvl9pPr>
          </a:lstStyle>
          <a:p>
            <a:pPr marL="0" indent="0" algn="ctr">
              <a:lnSpc>
                <a:spcPct val="110000"/>
              </a:lnSpc>
            </a:pPr>
            <a:r>
              <a:rPr lang="en-US" sz="1600" dirty="0">
                <a:solidFill>
                  <a:srgbClr val="000000"/>
                </a:solidFill>
                <a:latin typeface="HeronSansCond Regular"/>
                <a:cs typeface="HeronSansCond Regular"/>
              </a:rPr>
              <a:t>PASS</a:t>
            </a:r>
          </a:p>
        </p:txBody>
      </p:sp>
      <p:sp>
        <p:nvSpPr>
          <p:cNvPr id="89" name="Text Placeholder 16">
            <a:extLst>
              <a:ext uri="{FF2B5EF4-FFF2-40B4-BE49-F238E27FC236}">
                <a16:creationId xmlns:a16="http://schemas.microsoft.com/office/drawing/2014/main" id="{2BA0D243-C8CB-4DB0-83F7-05D30CE6CEF2}"/>
              </a:ext>
            </a:extLst>
          </p:cNvPr>
          <p:cNvSpPr txBox="1">
            <a:spLocks/>
          </p:cNvSpPr>
          <p:nvPr/>
        </p:nvSpPr>
        <p:spPr>
          <a:xfrm>
            <a:off x="5065147" y="4835792"/>
            <a:ext cx="758590" cy="643650"/>
          </a:xfrm>
          <a:prstGeom prst="rect">
            <a:avLst/>
          </a:prstGeom>
          <a:solidFill>
            <a:srgbClr val="00B050"/>
          </a:solidFill>
        </p:spPr>
        <p:txBody>
          <a:bodyPr anchor="ctr"/>
          <a:lstStyle>
            <a:lvl1pPr marL="117452" indent="-117452" algn="l" defTabSz="586003" rtl="0" eaLnBrk="1" latinLnBrk="0" hangingPunct="1">
              <a:spcBef>
                <a:spcPts val="1800"/>
              </a:spcBef>
              <a:buClrTx/>
              <a:buSzPct val="100000"/>
              <a:buFont typeface="Myriad Pro" panose="020B0503030403020204" pitchFamily="34" charset="0"/>
              <a:buChar char=" "/>
              <a:defRPr sz="2400" b="0" i="0" kern="1200">
                <a:solidFill>
                  <a:schemeClr val="accent1"/>
                </a:solidFill>
                <a:latin typeface="+mn-lt"/>
                <a:ea typeface="Montserrat Light" charset="0"/>
                <a:cs typeface="Montserrat Light" charset="0"/>
              </a:defRPr>
            </a:lvl1pPr>
            <a:lvl2pPr marL="586003" indent="-288930" algn="l" defTabSz="586003" rtl="0" eaLnBrk="1" latinLnBrk="0" hangingPunct="1">
              <a:spcBef>
                <a:spcPts val="600"/>
              </a:spcBef>
              <a:buClrTx/>
              <a:buSzPct val="100000"/>
              <a:buFont typeface="Lucida Grande"/>
              <a:buChar char="-"/>
              <a:defRPr sz="2400" b="0" i="0" kern="1200">
                <a:solidFill>
                  <a:schemeClr val="accent1"/>
                </a:solidFill>
                <a:latin typeface="Montserrat Light" charset="0"/>
                <a:ea typeface="Montserrat Light" charset="0"/>
                <a:cs typeface="Montserrat Light" charset="0"/>
              </a:defRPr>
            </a:lvl2pPr>
            <a:lvl3pPr marL="883074" indent="-286898" algn="l" defTabSz="586003" rtl="0" eaLnBrk="1" latinLnBrk="0" hangingPunct="1">
              <a:spcBef>
                <a:spcPts val="600"/>
              </a:spcBef>
              <a:buClrTx/>
              <a:buSzPct val="100000"/>
              <a:buFont typeface="Lucida Grande"/>
              <a:buChar char="•"/>
              <a:defRPr sz="2400" b="0" i="0" kern="1200">
                <a:solidFill>
                  <a:schemeClr val="accent1"/>
                </a:solidFill>
                <a:latin typeface="Montserrat Light" charset="0"/>
                <a:ea typeface="Montserrat Light" charset="0"/>
                <a:cs typeface="Montserrat Light" charset="0"/>
              </a:defRPr>
            </a:lvl3pPr>
            <a:lvl4pPr marL="1096724" indent="-213648" algn="l" defTabSz="586003" rtl="0" eaLnBrk="1" latinLnBrk="0" hangingPunct="1">
              <a:spcBef>
                <a:spcPts val="600"/>
              </a:spcBef>
              <a:buClrTx/>
              <a:buSzPct val="100000"/>
              <a:buFont typeface="Wingdings" panose="05000000000000000000" pitchFamily="2" charset="2"/>
              <a:buChar char="§"/>
              <a:defRPr sz="2400" b="0" i="0" kern="1200" baseline="0">
                <a:solidFill>
                  <a:schemeClr val="accent1"/>
                </a:solidFill>
                <a:latin typeface="Montserrat Light" charset="0"/>
                <a:ea typeface="Montserrat Light" charset="0"/>
                <a:cs typeface="Montserrat Light" charset="0"/>
              </a:defRPr>
            </a:lvl4pPr>
            <a:lvl5pPr marL="1395829" indent="-299107" algn="l" defTabSz="586003" rtl="0" eaLnBrk="1" latinLnBrk="0" hangingPunct="1">
              <a:spcBef>
                <a:spcPts val="600"/>
              </a:spcBef>
              <a:buClrTx/>
              <a:buSzPct val="100000"/>
              <a:buFont typeface="Myriad Pro Light" panose="020B0403030403020204" pitchFamily="34" charset="0"/>
              <a:buChar char="-"/>
              <a:tabLst/>
              <a:defRPr sz="2400" b="0" i="0" kern="1200" baseline="0">
                <a:solidFill>
                  <a:schemeClr val="accent1"/>
                </a:solidFill>
                <a:latin typeface="Montserrat Light" charset="0"/>
                <a:ea typeface="Montserrat Light" charset="0"/>
                <a:cs typeface="Montserrat Light" charset="0"/>
              </a:defRPr>
            </a:lvl5pPr>
            <a:lvl6pPr marL="1609476" indent="-215680" algn="l" defTabSz="586003" rtl="0" eaLnBrk="1" latinLnBrk="0" hangingPunct="1">
              <a:spcBef>
                <a:spcPts val="448"/>
              </a:spcBef>
              <a:buClr>
                <a:schemeClr val="bg1">
                  <a:lumMod val="85000"/>
                </a:schemeClr>
              </a:buClr>
              <a:buSzPct val="70000"/>
              <a:buFont typeface="Lucida Grande"/>
              <a:buChar char="•"/>
              <a:defRPr sz="1467" b="0" i="0" kern="1200">
                <a:solidFill>
                  <a:schemeClr val="bg1">
                    <a:lumMod val="50000"/>
                  </a:schemeClr>
                </a:solidFill>
                <a:latin typeface="Myriad Pro Light"/>
                <a:ea typeface="+mn-ea"/>
                <a:cs typeface="Arial"/>
              </a:defRPr>
            </a:lvl6pPr>
            <a:lvl7pPr marL="3809023" indent="-293002" algn="l" defTabSz="586003" rtl="0" eaLnBrk="1" latinLnBrk="0" hangingPunct="1">
              <a:spcBef>
                <a:spcPct val="20000"/>
              </a:spcBef>
              <a:buFont typeface="Arial"/>
              <a:buChar char="•"/>
              <a:defRPr sz="2532" kern="1200">
                <a:solidFill>
                  <a:schemeClr val="tx1"/>
                </a:solidFill>
                <a:latin typeface="+mn-lt"/>
                <a:ea typeface="+mn-ea"/>
                <a:cs typeface="+mn-cs"/>
              </a:defRPr>
            </a:lvl7pPr>
            <a:lvl8pPr marL="4395027" indent="-293002" algn="l" defTabSz="586003" rtl="0" eaLnBrk="1" latinLnBrk="0" hangingPunct="1">
              <a:spcBef>
                <a:spcPct val="20000"/>
              </a:spcBef>
              <a:buFont typeface="Arial"/>
              <a:buChar char="•"/>
              <a:defRPr sz="2532" kern="1200">
                <a:solidFill>
                  <a:schemeClr val="tx1"/>
                </a:solidFill>
                <a:latin typeface="+mn-lt"/>
                <a:ea typeface="+mn-ea"/>
                <a:cs typeface="+mn-cs"/>
              </a:defRPr>
            </a:lvl8pPr>
            <a:lvl9pPr marL="4981028" indent="-293002" algn="l" defTabSz="586003" rtl="0" eaLnBrk="1" latinLnBrk="0" hangingPunct="1">
              <a:spcBef>
                <a:spcPct val="20000"/>
              </a:spcBef>
              <a:buFont typeface="Arial"/>
              <a:buChar char="•"/>
              <a:defRPr sz="2532" kern="1200">
                <a:solidFill>
                  <a:schemeClr val="tx1"/>
                </a:solidFill>
                <a:latin typeface="+mn-lt"/>
                <a:ea typeface="+mn-ea"/>
                <a:cs typeface="+mn-cs"/>
              </a:defRPr>
            </a:lvl9pPr>
          </a:lstStyle>
          <a:p>
            <a:pPr marL="0" indent="0" algn="ctr">
              <a:lnSpc>
                <a:spcPct val="110000"/>
              </a:lnSpc>
            </a:pPr>
            <a:r>
              <a:rPr lang="en-US" sz="1600" dirty="0">
                <a:solidFill>
                  <a:srgbClr val="000000"/>
                </a:solidFill>
                <a:latin typeface="HeronSansCond Regular"/>
                <a:cs typeface="HeronSansCond Regular"/>
              </a:rPr>
              <a:t>PASS</a:t>
            </a:r>
          </a:p>
        </p:txBody>
      </p:sp>
      <p:cxnSp>
        <p:nvCxnSpPr>
          <p:cNvPr id="90" name="Straight Connector 89">
            <a:extLst>
              <a:ext uri="{FF2B5EF4-FFF2-40B4-BE49-F238E27FC236}">
                <a16:creationId xmlns:a16="http://schemas.microsoft.com/office/drawing/2014/main" id="{7316DC77-BB65-4006-A60D-3B0DD5B57031}"/>
              </a:ext>
            </a:extLst>
          </p:cNvPr>
          <p:cNvCxnSpPr/>
          <p:nvPr/>
        </p:nvCxnSpPr>
        <p:spPr>
          <a:xfrm flipV="1">
            <a:off x="3525976" y="2852411"/>
            <a:ext cx="0" cy="2827195"/>
          </a:xfrm>
          <a:prstGeom prst="line">
            <a:avLst/>
          </a:prstGeom>
          <a:ln w="6350" cmpd="sng">
            <a:solidFill>
              <a:srgbClr val="000000"/>
            </a:solidFill>
            <a:prstDash val="sysDash"/>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91" name="Straight Connector 90">
            <a:extLst>
              <a:ext uri="{FF2B5EF4-FFF2-40B4-BE49-F238E27FC236}">
                <a16:creationId xmlns:a16="http://schemas.microsoft.com/office/drawing/2014/main" id="{94F5C826-37ED-43D5-A08B-7113E59123EC}"/>
              </a:ext>
            </a:extLst>
          </p:cNvPr>
          <p:cNvCxnSpPr/>
          <p:nvPr/>
        </p:nvCxnSpPr>
        <p:spPr>
          <a:xfrm flipV="1">
            <a:off x="4286806" y="2852411"/>
            <a:ext cx="0" cy="2827195"/>
          </a:xfrm>
          <a:prstGeom prst="line">
            <a:avLst/>
          </a:prstGeom>
          <a:ln w="6350" cmpd="sng">
            <a:solidFill>
              <a:srgbClr val="000000"/>
            </a:solidFill>
            <a:prstDash val="sysDash"/>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92" name="Straight Connector 91">
            <a:extLst>
              <a:ext uri="{FF2B5EF4-FFF2-40B4-BE49-F238E27FC236}">
                <a16:creationId xmlns:a16="http://schemas.microsoft.com/office/drawing/2014/main" id="{311CCEA7-80D4-401C-8118-6B512958DE67}"/>
              </a:ext>
            </a:extLst>
          </p:cNvPr>
          <p:cNvCxnSpPr/>
          <p:nvPr/>
        </p:nvCxnSpPr>
        <p:spPr>
          <a:xfrm flipV="1">
            <a:off x="5057636" y="2852411"/>
            <a:ext cx="0" cy="2827195"/>
          </a:xfrm>
          <a:prstGeom prst="line">
            <a:avLst/>
          </a:prstGeom>
          <a:ln w="6350" cmpd="sng">
            <a:solidFill>
              <a:srgbClr val="000000"/>
            </a:solidFill>
            <a:prstDash val="sysDash"/>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93" name="Straight Connector 92">
            <a:extLst>
              <a:ext uri="{FF2B5EF4-FFF2-40B4-BE49-F238E27FC236}">
                <a16:creationId xmlns:a16="http://schemas.microsoft.com/office/drawing/2014/main" id="{93AADC50-79EB-435D-8B2E-F49EB8CA8ED2}"/>
              </a:ext>
            </a:extLst>
          </p:cNvPr>
          <p:cNvCxnSpPr/>
          <p:nvPr/>
        </p:nvCxnSpPr>
        <p:spPr>
          <a:xfrm flipV="1">
            <a:off x="5825605" y="2852411"/>
            <a:ext cx="0" cy="2827195"/>
          </a:xfrm>
          <a:prstGeom prst="line">
            <a:avLst/>
          </a:prstGeom>
          <a:ln w="6350" cmpd="sng">
            <a:solidFill>
              <a:srgbClr val="000000"/>
            </a:solidFill>
            <a:prstDash val="sysDash"/>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94" name="Straight Connector 93">
            <a:extLst>
              <a:ext uri="{FF2B5EF4-FFF2-40B4-BE49-F238E27FC236}">
                <a16:creationId xmlns:a16="http://schemas.microsoft.com/office/drawing/2014/main" id="{E7F42DA8-4E05-42E8-8E8D-DA3237FC18DE}"/>
              </a:ext>
            </a:extLst>
          </p:cNvPr>
          <p:cNvCxnSpPr/>
          <p:nvPr/>
        </p:nvCxnSpPr>
        <p:spPr>
          <a:xfrm flipV="1">
            <a:off x="2768571" y="2852411"/>
            <a:ext cx="0" cy="2827195"/>
          </a:xfrm>
          <a:prstGeom prst="line">
            <a:avLst/>
          </a:prstGeom>
          <a:ln w="6350" cmpd="sng">
            <a:solidFill>
              <a:srgbClr val="000000"/>
            </a:solidFill>
            <a:prstDash val="sysDash"/>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95" name="Straight Arrow Connector 94">
            <a:extLst>
              <a:ext uri="{FF2B5EF4-FFF2-40B4-BE49-F238E27FC236}">
                <a16:creationId xmlns:a16="http://schemas.microsoft.com/office/drawing/2014/main" id="{FD69B498-8FB1-44F9-AAC4-31FA1DE8077B}"/>
              </a:ext>
            </a:extLst>
          </p:cNvPr>
          <p:cNvCxnSpPr/>
          <p:nvPr/>
        </p:nvCxnSpPr>
        <p:spPr>
          <a:xfrm>
            <a:off x="2034233" y="5817831"/>
            <a:ext cx="741686" cy="0"/>
          </a:xfrm>
          <a:prstGeom prst="straightConnector1">
            <a:avLst/>
          </a:prstGeom>
          <a:ln w="19050" cmpd="sng">
            <a:solidFill>
              <a:schemeClr val="bg1"/>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96" name="Text Placeholder 16">
            <a:extLst>
              <a:ext uri="{FF2B5EF4-FFF2-40B4-BE49-F238E27FC236}">
                <a16:creationId xmlns:a16="http://schemas.microsoft.com/office/drawing/2014/main" id="{BBEA5D0D-A566-4DAB-9FD0-005776761A29}"/>
              </a:ext>
            </a:extLst>
          </p:cNvPr>
          <p:cNvSpPr txBox="1">
            <a:spLocks/>
          </p:cNvSpPr>
          <p:nvPr/>
        </p:nvSpPr>
        <p:spPr>
          <a:xfrm>
            <a:off x="1999750" y="2848524"/>
            <a:ext cx="758590" cy="643650"/>
          </a:xfrm>
          <a:prstGeom prst="rect">
            <a:avLst/>
          </a:prstGeom>
        </p:spPr>
        <p:txBody>
          <a:bodyPr anchor="ctr"/>
          <a:lstStyle>
            <a:lvl1pPr marL="117452" indent="-117452" algn="l" defTabSz="586003" rtl="0" eaLnBrk="1" latinLnBrk="0" hangingPunct="1">
              <a:spcBef>
                <a:spcPts val="1800"/>
              </a:spcBef>
              <a:buClrTx/>
              <a:buSzPct val="100000"/>
              <a:buFont typeface="Myriad Pro" panose="020B0503030403020204" pitchFamily="34" charset="0"/>
              <a:buChar char=" "/>
              <a:defRPr sz="2400" b="0" i="0" kern="1200">
                <a:solidFill>
                  <a:schemeClr val="accent1"/>
                </a:solidFill>
                <a:latin typeface="+mn-lt"/>
                <a:ea typeface="Montserrat Light" charset="0"/>
                <a:cs typeface="Montserrat Light" charset="0"/>
              </a:defRPr>
            </a:lvl1pPr>
            <a:lvl2pPr marL="586003" indent="-288930" algn="l" defTabSz="586003" rtl="0" eaLnBrk="1" latinLnBrk="0" hangingPunct="1">
              <a:spcBef>
                <a:spcPts val="600"/>
              </a:spcBef>
              <a:buClrTx/>
              <a:buSzPct val="100000"/>
              <a:buFont typeface="Lucida Grande"/>
              <a:buChar char="-"/>
              <a:defRPr sz="2400" b="0" i="0" kern="1200">
                <a:solidFill>
                  <a:schemeClr val="accent1"/>
                </a:solidFill>
                <a:latin typeface="Montserrat Light" charset="0"/>
                <a:ea typeface="Montserrat Light" charset="0"/>
                <a:cs typeface="Montserrat Light" charset="0"/>
              </a:defRPr>
            </a:lvl2pPr>
            <a:lvl3pPr marL="883074" indent="-286898" algn="l" defTabSz="586003" rtl="0" eaLnBrk="1" latinLnBrk="0" hangingPunct="1">
              <a:spcBef>
                <a:spcPts val="600"/>
              </a:spcBef>
              <a:buClrTx/>
              <a:buSzPct val="100000"/>
              <a:buFont typeface="Lucida Grande"/>
              <a:buChar char="•"/>
              <a:defRPr sz="2400" b="0" i="0" kern="1200">
                <a:solidFill>
                  <a:schemeClr val="accent1"/>
                </a:solidFill>
                <a:latin typeface="Montserrat Light" charset="0"/>
                <a:ea typeface="Montserrat Light" charset="0"/>
                <a:cs typeface="Montserrat Light" charset="0"/>
              </a:defRPr>
            </a:lvl3pPr>
            <a:lvl4pPr marL="1096724" indent="-213648" algn="l" defTabSz="586003" rtl="0" eaLnBrk="1" latinLnBrk="0" hangingPunct="1">
              <a:spcBef>
                <a:spcPts val="600"/>
              </a:spcBef>
              <a:buClrTx/>
              <a:buSzPct val="100000"/>
              <a:buFont typeface="Wingdings" panose="05000000000000000000" pitchFamily="2" charset="2"/>
              <a:buChar char="§"/>
              <a:defRPr sz="2400" b="0" i="0" kern="1200" baseline="0">
                <a:solidFill>
                  <a:schemeClr val="accent1"/>
                </a:solidFill>
                <a:latin typeface="Montserrat Light" charset="0"/>
                <a:ea typeface="Montserrat Light" charset="0"/>
                <a:cs typeface="Montserrat Light" charset="0"/>
              </a:defRPr>
            </a:lvl4pPr>
            <a:lvl5pPr marL="1395829" indent="-299107" algn="l" defTabSz="586003" rtl="0" eaLnBrk="1" latinLnBrk="0" hangingPunct="1">
              <a:spcBef>
                <a:spcPts val="600"/>
              </a:spcBef>
              <a:buClrTx/>
              <a:buSzPct val="100000"/>
              <a:buFont typeface="Myriad Pro Light" panose="020B0403030403020204" pitchFamily="34" charset="0"/>
              <a:buChar char="-"/>
              <a:tabLst/>
              <a:defRPr sz="2400" b="0" i="0" kern="1200" baseline="0">
                <a:solidFill>
                  <a:schemeClr val="accent1"/>
                </a:solidFill>
                <a:latin typeface="Montserrat Light" charset="0"/>
                <a:ea typeface="Montserrat Light" charset="0"/>
                <a:cs typeface="Montserrat Light" charset="0"/>
              </a:defRPr>
            </a:lvl5pPr>
            <a:lvl6pPr marL="1609476" indent="-215680" algn="l" defTabSz="586003" rtl="0" eaLnBrk="1" latinLnBrk="0" hangingPunct="1">
              <a:spcBef>
                <a:spcPts val="448"/>
              </a:spcBef>
              <a:buClr>
                <a:schemeClr val="bg1">
                  <a:lumMod val="85000"/>
                </a:schemeClr>
              </a:buClr>
              <a:buSzPct val="70000"/>
              <a:buFont typeface="Lucida Grande"/>
              <a:buChar char="•"/>
              <a:defRPr sz="1467" b="0" i="0" kern="1200">
                <a:solidFill>
                  <a:schemeClr val="bg1">
                    <a:lumMod val="50000"/>
                  </a:schemeClr>
                </a:solidFill>
                <a:latin typeface="Myriad Pro Light"/>
                <a:ea typeface="+mn-ea"/>
                <a:cs typeface="Arial"/>
              </a:defRPr>
            </a:lvl6pPr>
            <a:lvl7pPr marL="3809023" indent="-293002" algn="l" defTabSz="586003" rtl="0" eaLnBrk="1" latinLnBrk="0" hangingPunct="1">
              <a:spcBef>
                <a:spcPct val="20000"/>
              </a:spcBef>
              <a:buFont typeface="Arial"/>
              <a:buChar char="•"/>
              <a:defRPr sz="2532" kern="1200">
                <a:solidFill>
                  <a:schemeClr val="tx1"/>
                </a:solidFill>
                <a:latin typeface="+mn-lt"/>
                <a:ea typeface="+mn-ea"/>
                <a:cs typeface="+mn-cs"/>
              </a:defRPr>
            </a:lvl7pPr>
            <a:lvl8pPr marL="4395027" indent="-293002" algn="l" defTabSz="586003" rtl="0" eaLnBrk="1" latinLnBrk="0" hangingPunct="1">
              <a:spcBef>
                <a:spcPct val="20000"/>
              </a:spcBef>
              <a:buFont typeface="Arial"/>
              <a:buChar char="•"/>
              <a:defRPr sz="2532" kern="1200">
                <a:solidFill>
                  <a:schemeClr val="tx1"/>
                </a:solidFill>
                <a:latin typeface="+mn-lt"/>
                <a:ea typeface="+mn-ea"/>
                <a:cs typeface="+mn-cs"/>
              </a:defRPr>
            </a:lvl8pPr>
            <a:lvl9pPr marL="4981028" indent="-293002" algn="l" defTabSz="586003" rtl="0" eaLnBrk="1" latinLnBrk="0" hangingPunct="1">
              <a:spcBef>
                <a:spcPct val="20000"/>
              </a:spcBef>
              <a:buFont typeface="Arial"/>
              <a:buChar char="•"/>
              <a:defRPr sz="2532" kern="1200">
                <a:solidFill>
                  <a:schemeClr val="tx1"/>
                </a:solidFill>
                <a:latin typeface="+mn-lt"/>
                <a:ea typeface="+mn-ea"/>
                <a:cs typeface="+mn-cs"/>
              </a:defRPr>
            </a:lvl9pPr>
          </a:lstStyle>
          <a:p>
            <a:pPr marL="0" indent="0" algn="ctr">
              <a:lnSpc>
                <a:spcPct val="110000"/>
              </a:lnSpc>
            </a:pPr>
            <a:r>
              <a:rPr lang="en-US" sz="1600" dirty="0">
                <a:solidFill>
                  <a:srgbClr val="000000"/>
                </a:solidFill>
                <a:latin typeface="HeronSansCond Regular"/>
                <a:cs typeface="HeronSansCond Regular"/>
              </a:rPr>
              <a:t>FAIL</a:t>
            </a:r>
          </a:p>
        </p:txBody>
      </p:sp>
      <p:sp>
        <p:nvSpPr>
          <p:cNvPr id="97" name="Text Placeholder 16">
            <a:extLst>
              <a:ext uri="{FF2B5EF4-FFF2-40B4-BE49-F238E27FC236}">
                <a16:creationId xmlns:a16="http://schemas.microsoft.com/office/drawing/2014/main" id="{69E8DC2C-6637-40BF-8945-AC0C4AF4069E}"/>
              </a:ext>
            </a:extLst>
          </p:cNvPr>
          <p:cNvSpPr txBox="1">
            <a:spLocks/>
          </p:cNvSpPr>
          <p:nvPr/>
        </p:nvSpPr>
        <p:spPr>
          <a:xfrm>
            <a:off x="2762365" y="2848524"/>
            <a:ext cx="758590" cy="643650"/>
          </a:xfrm>
          <a:prstGeom prst="rect">
            <a:avLst/>
          </a:prstGeom>
        </p:spPr>
        <p:txBody>
          <a:bodyPr anchor="ctr"/>
          <a:lstStyle>
            <a:lvl1pPr marL="117452" indent="-117452" algn="l" defTabSz="586003" rtl="0" eaLnBrk="1" latinLnBrk="0" hangingPunct="1">
              <a:spcBef>
                <a:spcPts val="1800"/>
              </a:spcBef>
              <a:buClrTx/>
              <a:buSzPct val="100000"/>
              <a:buFont typeface="Myriad Pro" panose="020B0503030403020204" pitchFamily="34" charset="0"/>
              <a:buChar char=" "/>
              <a:defRPr sz="2400" b="0" i="0" kern="1200">
                <a:solidFill>
                  <a:schemeClr val="accent1"/>
                </a:solidFill>
                <a:latin typeface="+mn-lt"/>
                <a:ea typeface="Montserrat Light" charset="0"/>
                <a:cs typeface="Montserrat Light" charset="0"/>
              </a:defRPr>
            </a:lvl1pPr>
            <a:lvl2pPr marL="586003" indent="-288930" algn="l" defTabSz="586003" rtl="0" eaLnBrk="1" latinLnBrk="0" hangingPunct="1">
              <a:spcBef>
                <a:spcPts val="600"/>
              </a:spcBef>
              <a:buClrTx/>
              <a:buSzPct val="100000"/>
              <a:buFont typeface="Lucida Grande"/>
              <a:buChar char="-"/>
              <a:defRPr sz="2400" b="0" i="0" kern="1200">
                <a:solidFill>
                  <a:schemeClr val="accent1"/>
                </a:solidFill>
                <a:latin typeface="Montserrat Light" charset="0"/>
                <a:ea typeface="Montserrat Light" charset="0"/>
                <a:cs typeface="Montserrat Light" charset="0"/>
              </a:defRPr>
            </a:lvl2pPr>
            <a:lvl3pPr marL="883074" indent="-286898" algn="l" defTabSz="586003" rtl="0" eaLnBrk="1" latinLnBrk="0" hangingPunct="1">
              <a:spcBef>
                <a:spcPts val="600"/>
              </a:spcBef>
              <a:buClrTx/>
              <a:buSzPct val="100000"/>
              <a:buFont typeface="Lucida Grande"/>
              <a:buChar char="•"/>
              <a:defRPr sz="2400" b="0" i="0" kern="1200">
                <a:solidFill>
                  <a:schemeClr val="accent1"/>
                </a:solidFill>
                <a:latin typeface="Montserrat Light" charset="0"/>
                <a:ea typeface="Montserrat Light" charset="0"/>
                <a:cs typeface="Montserrat Light" charset="0"/>
              </a:defRPr>
            </a:lvl3pPr>
            <a:lvl4pPr marL="1096724" indent="-213648" algn="l" defTabSz="586003" rtl="0" eaLnBrk="1" latinLnBrk="0" hangingPunct="1">
              <a:spcBef>
                <a:spcPts val="600"/>
              </a:spcBef>
              <a:buClrTx/>
              <a:buSzPct val="100000"/>
              <a:buFont typeface="Wingdings" panose="05000000000000000000" pitchFamily="2" charset="2"/>
              <a:buChar char="§"/>
              <a:defRPr sz="2400" b="0" i="0" kern="1200" baseline="0">
                <a:solidFill>
                  <a:schemeClr val="accent1"/>
                </a:solidFill>
                <a:latin typeface="Montserrat Light" charset="0"/>
                <a:ea typeface="Montserrat Light" charset="0"/>
                <a:cs typeface="Montserrat Light" charset="0"/>
              </a:defRPr>
            </a:lvl4pPr>
            <a:lvl5pPr marL="1395829" indent="-299107" algn="l" defTabSz="586003" rtl="0" eaLnBrk="1" latinLnBrk="0" hangingPunct="1">
              <a:spcBef>
                <a:spcPts val="600"/>
              </a:spcBef>
              <a:buClrTx/>
              <a:buSzPct val="100000"/>
              <a:buFont typeface="Myriad Pro Light" panose="020B0403030403020204" pitchFamily="34" charset="0"/>
              <a:buChar char="-"/>
              <a:tabLst/>
              <a:defRPr sz="2400" b="0" i="0" kern="1200" baseline="0">
                <a:solidFill>
                  <a:schemeClr val="accent1"/>
                </a:solidFill>
                <a:latin typeface="Montserrat Light" charset="0"/>
                <a:ea typeface="Montserrat Light" charset="0"/>
                <a:cs typeface="Montserrat Light" charset="0"/>
              </a:defRPr>
            </a:lvl5pPr>
            <a:lvl6pPr marL="1609476" indent="-215680" algn="l" defTabSz="586003" rtl="0" eaLnBrk="1" latinLnBrk="0" hangingPunct="1">
              <a:spcBef>
                <a:spcPts val="448"/>
              </a:spcBef>
              <a:buClr>
                <a:schemeClr val="bg1">
                  <a:lumMod val="85000"/>
                </a:schemeClr>
              </a:buClr>
              <a:buSzPct val="70000"/>
              <a:buFont typeface="Lucida Grande"/>
              <a:buChar char="•"/>
              <a:defRPr sz="1467" b="0" i="0" kern="1200">
                <a:solidFill>
                  <a:schemeClr val="bg1">
                    <a:lumMod val="50000"/>
                  </a:schemeClr>
                </a:solidFill>
                <a:latin typeface="Myriad Pro Light"/>
                <a:ea typeface="+mn-ea"/>
                <a:cs typeface="Arial"/>
              </a:defRPr>
            </a:lvl6pPr>
            <a:lvl7pPr marL="3809023" indent="-293002" algn="l" defTabSz="586003" rtl="0" eaLnBrk="1" latinLnBrk="0" hangingPunct="1">
              <a:spcBef>
                <a:spcPct val="20000"/>
              </a:spcBef>
              <a:buFont typeface="Arial"/>
              <a:buChar char="•"/>
              <a:defRPr sz="2532" kern="1200">
                <a:solidFill>
                  <a:schemeClr val="tx1"/>
                </a:solidFill>
                <a:latin typeface="+mn-lt"/>
                <a:ea typeface="+mn-ea"/>
                <a:cs typeface="+mn-cs"/>
              </a:defRPr>
            </a:lvl7pPr>
            <a:lvl8pPr marL="4395027" indent="-293002" algn="l" defTabSz="586003" rtl="0" eaLnBrk="1" latinLnBrk="0" hangingPunct="1">
              <a:spcBef>
                <a:spcPct val="20000"/>
              </a:spcBef>
              <a:buFont typeface="Arial"/>
              <a:buChar char="•"/>
              <a:defRPr sz="2532" kern="1200">
                <a:solidFill>
                  <a:schemeClr val="tx1"/>
                </a:solidFill>
                <a:latin typeface="+mn-lt"/>
                <a:ea typeface="+mn-ea"/>
                <a:cs typeface="+mn-cs"/>
              </a:defRPr>
            </a:lvl8pPr>
            <a:lvl9pPr marL="4981028" indent="-293002" algn="l" defTabSz="586003" rtl="0" eaLnBrk="1" latinLnBrk="0" hangingPunct="1">
              <a:spcBef>
                <a:spcPct val="20000"/>
              </a:spcBef>
              <a:buFont typeface="Arial"/>
              <a:buChar char="•"/>
              <a:defRPr sz="2532" kern="1200">
                <a:solidFill>
                  <a:schemeClr val="tx1"/>
                </a:solidFill>
                <a:latin typeface="+mn-lt"/>
                <a:ea typeface="+mn-ea"/>
                <a:cs typeface="+mn-cs"/>
              </a:defRPr>
            </a:lvl9pPr>
          </a:lstStyle>
          <a:p>
            <a:pPr marL="0" indent="0" algn="ctr">
              <a:lnSpc>
                <a:spcPct val="110000"/>
              </a:lnSpc>
            </a:pPr>
            <a:r>
              <a:rPr lang="en-US" sz="1600" dirty="0">
                <a:solidFill>
                  <a:srgbClr val="000000"/>
                </a:solidFill>
                <a:latin typeface="HeronSansCond Regular"/>
                <a:cs typeface="HeronSansCond Regular"/>
              </a:rPr>
              <a:t>FAIL</a:t>
            </a:r>
          </a:p>
        </p:txBody>
      </p:sp>
      <p:sp>
        <p:nvSpPr>
          <p:cNvPr id="98" name="Text Placeholder 16">
            <a:extLst>
              <a:ext uri="{FF2B5EF4-FFF2-40B4-BE49-F238E27FC236}">
                <a16:creationId xmlns:a16="http://schemas.microsoft.com/office/drawing/2014/main" id="{195B45E5-5204-4115-BC82-D47BB2C8BF36}"/>
              </a:ext>
            </a:extLst>
          </p:cNvPr>
          <p:cNvSpPr txBox="1">
            <a:spLocks/>
          </p:cNvSpPr>
          <p:nvPr/>
        </p:nvSpPr>
        <p:spPr>
          <a:xfrm>
            <a:off x="4297929" y="2848524"/>
            <a:ext cx="758590" cy="643650"/>
          </a:xfrm>
          <a:prstGeom prst="rect">
            <a:avLst/>
          </a:prstGeom>
        </p:spPr>
        <p:txBody>
          <a:bodyPr anchor="ctr"/>
          <a:lstStyle>
            <a:lvl1pPr marL="117452" indent="-117452" algn="l" defTabSz="586003" rtl="0" eaLnBrk="1" latinLnBrk="0" hangingPunct="1">
              <a:spcBef>
                <a:spcPts val="1800"/>
              </a:spcBef>
              <a:buClrTx/>
              <a:buSzPct val="100000"/>
              <a:buFont typeface="Myriad Pro" panose="020B0503030403020204" pitchFamily="34" charset="0"/>
              <a:buChar char=" "/>
              <a:defRPr sz="2400" b="0" i="0" kern="1200">
                <a:solidFill>
                  <a:schemeClr val="accent1"/>
                </a:solidFill>
                <a:latin typeface="+mn-lt"/>
                <a:ea typeface="Montserrat Light" charset="0"/>
                <a:cs typeface="Montserrat Light" charset="0"/>
              </a:defRPr>
            </a:lvl1pPr>
            <a:lvl2pPr marL="586003" indent="-288930" algn="l" defTabSz="586003" rtl="0" eaLnBrk="1" latinLnBrk="0" hangingPunct="1">
              <a:spcBef>
                <a:spcPts val="600"/>
              </a:spcBef>
              <a:buClrTx/>
              <a:buSzPct val="100000"/>
              <a:buFont typeface="Lucida Grande"/>
              <a:buChar char="-"/>
              <a:defRPr sz="2400" b="0" i="0" kern="1200">
                <a:solidFill>
                  <a:schemeClr val="accent1"/>
                </a:solidFill>
                <a:latin typeface="Montserrat Light" charset="0"/>
                <a:ea typeface="Montserrat Light" charset="0"/>
                <a:cs typeface="Montserrat Light" charset="0"/>
              </a:defRPr>
            </a:lvl2pPr>
            <a:lvl3pPr marL="883074" indent="-286898" algn="l" defTabSz="586003" rtl="0" eaLnBrk="1" latinLnBrk="0" hangingPunct="1">
              <a:spcBef>
                <a:spcPts val="600"/>
              </a:spcBef>
              <a:buClrTx/>
              <a:buSzPct val="100000"/>
              <a:buFont typeface="Lucida Grande"/>
              <a:buChar char="•"/>
              <a:defRPr sz="2400" b="0" i="0" kern="1200">
                <a:solidFill>
                  <a:schemeClr val="accent1"/>
                </a:solidFill>
                <a:latin typeface="Montserrat Light" charset="0"/>
                <a:ea typeface="Montserrat Light" charset="0"/>
                <a:cs typeface="Montserrat Light" charset="0"/>
              </a:defRPr>
            </a:lvl3pPr>
            <a:lvl4pPr marL="1096724" indent="-213648" algn="l" defTabSz="586003" rtl="0" eaLnBrk="1" latinLnBrk="0" hangingPunct="1">
              <a:spcBef>
                <a:spcPts val="600"/>
              </a:spcBef>
              <a:buClrTx/>
              <a:buSzPct val="100000"/>
              <a:buFont typeface="Wingdings" panose="05000000000000000000" pitchFamily="2" charset="2"/>
              <a:buChar char="§"/>
              <a:defRPr sz="2400" b="0" i="0" kern="1200" baseline="0">
                <a:solidFill>
                  <a:schemeClr val="accent1"/>
                </a:solidFill>
                <a:latin typeface="Montserrat Light" charset="0"/>
                <a:ea typeface="Montserrat Light" charset="0"/>
                <a:cs typeface="Montserrat Light" charset="0"/>
              </a:defRPr>
            </a:lvl4pPr>
            <a:lvl5pPr marL="1395829" indent="-299107" algn="l" defTabSz="586003" rtl="0" eaLnBrk="1" latinLnBrk="0" hangingPunct="1">
              <a:spcBef>
                <a:spcPts val="600"/>
              </a:spcBef>
              <a:buClrTx/>
              <a:buSzPct val="100000"/>
              <a:buFont typeface="Myriad Pro Light" panose="020B0403030403020204" pitchFamily="34" charset="0"/>
              <a:buChar char="-"/>
              <a:tabLst/>
              <a:defRPr sz="2400" b="0" i="0" kern="1200" baseline="0">
                <a:solidFill>
                  <a:schemeClr val="accent1"/>
                </a:solidFill>
                <a:latin typeface="Montserrat Light" charset="0"/>
                <a:ea typeface="Montserrat Light" charset="0"/>
                <a:cs typeface="Montserrat Light" charset="0"/>
              </a:defRPr>
            </a:lvl5pPr>
            <a:lvl6pPr marL="1609476" indent="-215680" algn="l" defTabSz="586003" rtl="0" eaLnBrk="1" latinLnBrk="0" hangingPunct="1">
              <a:spcBef>
                <a:spcPts val="448"/>
              </a:spcBef>
              <a:buClr>
                <a:schemeClr val="bg1">
                  <a:lumMod val="85000"/>
                </a:schemeClr>
              </a:buClr>
              <a:buSzPct val="70000"/>
              <a:buFont typeface="Lucida Grande"/>
              <a:buChar char="•"/>
              <a:defRPr sz="1467" b="0" i="0" kern="1200">
                <a:solidFill>
                  <a:schemeClr val="bg1">
                    <a:lumMod val="50000"/>
                  </a:schemeClr>
                </a:solidFill>
                <a:latin typeface="Myriad Pro Light"/>
                <a:ea typeface="+mn-ea"/>
                <a:cs typeface="Arial"/>
              </a:defRPr>
            </a:lvl6pPr>
            <a:lvl7pPr marL="3809023" indent="-293002" algn="l" defTabSz="586003" rtl="0" eaLnBrk="1" latinLnBrk="0" hangingPunct="1">
              <a:spcBef>
                <a:spcPct val="20000"/>
              </a:spcBef>
              <a:buFont typeface="Arial"/>
              <a:buChar char="•"/>
              <a:defRPr sz="2532" kern="1200">
                <a:solidFill>
                  <a:schemeClr val="tx1"/>
                </a:solidFill>
                <a:latin typeface="+mn-lt"/>
                <a:ea typeface="+mn-ea"/>
                <a:cs typeface="+mn-cs"/>
              </a:defRPr>
            </a:lvl7pPr>
            <a:lvl8pPr marL="4395027" indent="-293002" algn="l" defTabSz="586003" rtl="0" eaLnBrk="1" latinLnBrk="0" hangingPunct="1">
              <a:spcBef>
                <a:spcPct val="20000"/>
              </a:spcBef>
              <a:buFont typeface="Arial"/>
              <a:buChar char="•"/>
              <a:defRPr sz="2532" kern="1200">
                <a:solidFill>
                  <a:schemeClr val="tx1"/>
                </a:solidFill>
                <a:latin typeface="+mn-lt"/>
                <a:ea typeface="+mn-ea"/>
                <a:cs typeface="+mn-cs"/>
              </a:defRPr>
            </a:lvl8pPr>
            <a:lvl9pPr marL="4981028" indent="-293002" algn="l" defTabSz="586003" rtl="0" eaLnBrk="1" latinLnBrk="0" hangingPunct="1">
              <a:spcBef>
                <a:spcPct val="20000"/>
              </a:spcBef>
              <a:buFont typeface="Arial"/>
              <a:buChar char="•"/>
              <a:defRPr sz="2532" kern="1200">
                <a:solidFill>
                  <a:schemeClr val="tx1"/>
                </a:solidFill>
                <a:latin typeface="+mn-lt"/>
                <a:ea typeface="+mn-ea"/>
                <a:cs typeface="+mn-cs"/>
              </a:defRPr>
            </a:lvl9pPr>
          </a:lstStyle>
          <a:p>
            <a:pPr marL="0" indent="0" algn="ctr">
              <a:lnSpc>
                <a:spcPct val="110000"/>
              </a:lnSpc>
            </a:pPr>
            <a:r>
              <a:rPr lang="en-US" sz="1600" dirty="0">
                <a:solidFill>
                  <a:srgbClr val="000000"/>
                </a:solidFill>
                <a:latin typeface="HeronSansCond Regular"/>
                <a:cs typeface="HeronSansCond Regular"/>
              </a:rPr>
              <a:t>FAIL</a:t>
            </a:r>
          </a:p>
        </p:txBody>
      </p:sp>
      <p:sp>
        <p:nvSpPr>
          <p:cNvPr id="99" name="Text Placeholder 16">
            <a:extLst>
              <a:ext uri="{FF2B5EF4-FFF2-40B4-BE49-F238E27FC236}">
                <a16:creationId xmlns:a16="http://schemas.microsoft.com/office/drawing/2014/main" id="{BE15CBC8-7B67-41AC-8BDE-0B8BB67CC1F5}"/>
              </a:ext>
            </a:extLst>
          </p:cNvPr>
          <p:cNvSpPr txBox="1">
            <a:spLocks/>
          </p:cNvSpPr>
          <p:nvPr/>
        </p:nvSpPr>
        <p:spPr>
          <a:xfrm>
            <a:off x="5065147" y="2848524"/>
            <a:ext cx="758590" cy="643650"/>
          </a:xfrm>
          <a:prstGeom prst="rect">
            <a:avLst/>
          </a:prstGeom>
        </p:spPr>
        <p:txBody>
          <a:bodyPr anchor="ctr"/>
          <a:lstStyle>
            <a:lvl1pPr marL="117452" indent="-117452" algn="l" defTabSz="586003" rtl="0" eaLnBrk="1" latinLnBrk="0" hangingPunct="1">
              <a:spcBef>
                <a:spcPts val="1800"/>
              </a:spcBef>
              <a:buClrTx/>
              <a:buSzPct val="100000"/>
              <a:buFont typeface="Myriad Pro" panose="020B0503030403020204" pitchFamily="34" charset="0"/>
              <a:buChar char=" "/>
              <a:defRPr sz="2400" b="0" i="0" kern="1200">
                <a:solidFill>
                  <a:schemeClr val="accent1"/>
                </a:solidFill>
                <a:latin typeface="+mn-lt"/>
                <a:ea typeface="Montserrat Light" charset="0"/>
                <a:cs typeface="Montserrat Light" charset="0"/>
              </a:defRPr>
            </a:lvl1pPr>
            <a:lvl2pPr marL="586003" indent="-288930" algn="l" defTabSz="586003" rtl="0" eaLnBrk="1" latinLnBrk="0" hangingPunct="1">
              <a:spcBef>
                <a:spcPts val="600"/>
              </a:spcBef>
              <a:buClrTx/>
              <a:buSzPct val="100000"/>
              <a:buFont typeface="Lucida Grande"/>
              <a:buChar char="-"/>
              <a:defRPr sz="2400" b="0" i="0" kern="1200">
                <a:solidFill>
                  <a:schemeClr val="accent1"/>
                </a:solidFill>
                <a:latin typeface="Montserrat Light" charset="0"/>
                <a:ea typeface="Montserrat Light" charset="0"/>
                <a:cs typeface="Montserrat Light" charset="0"/>
              </a:defRPr>
            </a:lvl2pPr>
            <a:lvl3pPr marL="883074" indent="-286898" algn="l" defTabSz="586003" rtl="0" eaLnBrk="1" latinLnBrk="0" hangingPunct="1">
              <a:spcBef>
                <a:spcPts val="600"/>
              </a:spcBef>
              <a:buClrTx/>
              <a:buSzPct val="100000"/>
              <a:buFont typeface="Lucida Grande"/>
              <a:buChar char="•"/>
              <a:defRPr sz="2400" b="0" i="0" kern="1200">
                <a:solidFill>
                  <a:schemeClr val="accent1"/>
                </a:solidFill>
                <a:latin typeface="Montserrat Light" charset="0"/>
                <a:ea typeface="Montserrat Light" charset="0"/>
                <a:cs typeface="Montserrat Light" charset="0"/>
              </a:defRPr>
            </a:lvl3pPr>
            <a:lvl4pPr marL="1096724" indent="-213648" algn="l" defTabSz="586003" rtl="0" eaLnBrk="1" latinLnBrk="0" hangingPunct="1">
              <a:spcBef>
                <a:spcPts val="600"/>
              </a:spcBef>
              <a:buClrTx/>
              <a:buSzPct val="100000"/>
              <a:buFont typeface="Wingdings" panose="05000000000000000000" pitchFamily="2" charset="2"/>
              <a:buChar char="§"/>
              <a:defRPr sz="2400" b="0" i="0" kern="1200" baseline="0">
                <a:solidFill>
                  <a:schemeClr val="accent1"/>
                </a:solidFill>
                <a:latin typeface="Montserrat Light" charset="0"/>
                <a:ea typeface="Montserrat Light" charset="0"/>
                <a:cs typeface="Montserrat Light" charset="0"/>
              </a:defRPr>
            </a:lvl4pPr>
            <a:lvl5pPr marL="1395829" indent="-299107" algn="l" defTabSz="586003" rtl="0" eaLnBrk="1" latinLnBrk="0" hangingPunct="1">
              <a:spcBef>
                <a:spcPts val="600"/>
              </a:spcBef>
              <a:buClrTx/>
              <a:buSzPct val="100000"/>
              <a:buFont typeface="Myriad Pro Light" panose="020B0403030403020204" pitchFamily="34" charset="0"/>
              <a:buChar char="-"/>
              <a:tabLst/>
              <a:defRPr sz="2400" b="0" i="0" kern="1200" baseline="0">
                <a:solidFill>
                  <a:schemeClr val="accent1"/>
                </a:solidFill>
                <a:latin typeface="Montserrat Light" charset="0"/>
                <a:ea typeface="Montserrat Light" charset="0"/>
                <a:cs typeface="Montserrat Light" charset="0"/>
              </a:defRPr>
            </a:lvl5pPr>
            <a:lvl6pPr marL="1609476" indent="-215680" algn="l" defTabSz="586003" rtl="0" eaLnBrk="1" latinLnBrk="0" hangingPunct="1">
              <a:spcBef>
                <a:spcPts val="448"/>
              </a:spcBef>
              <a:buClr>
                <a:schemeClr val="bg1">
                  <a:lumMod val="85000"/>
                </a:schemeClr>
              </a:buClr>
              <a:buSzPct val="70000"/>
              <a:buFont typeface="Lucida Grande"/>
              <a:buChar char="•"/>
              <a:defRPr sz="1467" b="0" i="0" kern="1200">
                <a:solidFill>
                  <a:schemeClr val="bg1">
                    <a:lumMod val="50000"/>
                  </a:schemeClr>
                </a:solidFill>
                <a:latin typeface="Myriad Pro Light"/>
                <a:ea typeface="+mn-ea"/>
                <a:cs typeface="Arial"/>
              </a:defRPr>
            </a:lvl6pPr>
            <a:lvl7pPr marL="3809023" indent="-293002" algn="l" defTabSz="586003" rtl="0" eaLnBrk="1" latinLnBrk="0" hangingPunct="1">
              <a:spcBef>
                <a:spcPct val="20000"/>
              </a:spcBef>
              <a:buFont typeface="Arial"/>
              <a:buChar char="•"/>
              <a:defRPr sz="2532" kern="1200">
                <a:solidFill>
                  <a:schemeClr val="tx1"/>
                </a:solidFill>
                <a:latin typeface="+mn-lt"/>
                <a:ea typeface="+mn-ea"/>
                <a:cs typeface="+mn-cs"/>
              </a:defRPr>
            </a:lvl7pPr>
            <a:lvl8pPr marL="4395027" indent="-293002" algn="l" defTabSz="586003" rtl="0" eaLnBrk="1" latinLnBrk="0" hangingPunct="1">
              <a:spcBef>
                <a:spcPct val="20000"/>
              </a:spcBef>
              <a:buFont typeface="Arial"/>
              <a:buChar char="•"/>
              <a:defRPr sz="2532" kern="1200">
                <a:solidFill>
                  <a:schemeClr val="tx1"/>
                </a:solidFill>
                <a:latin typeface="+mn-lt"/>
                <a:ea typeface="+mn-ea"/>
                <a:cs typeface="+mn-cs"/>
              </a:defRPr>
            </a:lvl8pPr>
            <a:lvl9pPr marL="4981028" indent="-293002" algn="l" defTabSz="586003" rtl="0" eaLnBrk="1" latinLnBrk="0" hangingPunct="1">
              <a:spcBef>
                <a:spcPct val="20000"/>
              </a:spcBef>
              <a:buFont typeface="Arial"/>
              <a:buChar char="•"/>
              <a:defRPr sz="2532" kern="1200">
                <a:solidFill>
                  <a:schemeClr val="tx1"/>
                </a:solidFill>
                <a:latin typeface="+mn-lt"/>
                <a:ea typeface="+mn-ea"/>
                <a:cs typeface="+mn-cs"/>
              </a:defRPr>
            </a:lvl9pPr>
          </a:lstStyle>
          <a:p>
            <a:pPr marL="0" indent="0" algn="ctr">
              <a:lnSpc>
                <a:spcPct val="110000"/>
              </a:lnSpc>
            </a:pPr>
            <a:r>
              <a:rPr lang="en-US" sz="1600" dirty="0">
                <a:solidFill>
                  <a:srgbClr val="000000"/>
                </a:solidFill>
                <a:latin typeface="HeronSansCond Regular"/>
                <a:cs typeface="HeronSansCond Regular"/>
              </a:rPr>
              <a:t>FAIL</a:t>
            </a:r>
          </a:p>
        </p:txBody>
      </p:sp>
      <p:sp>
        <p:nvSpPr>
          <p:cNvPr id="100" name="Text Placeholder 16">
            <a:extLst>
              <a:ext uri="{FF2B5EF4-FFF2-40B4-BE49-F238E27FC236}">
                <a16:creationId xmlns:a16="http://schemas.microsoft.com/office/drawing/2014/main" id="{401E2A58-C0D9-402C-87A9-4D7BA81B4942}"/>
              </a:ext>
            </a:extLst>
          </p:cNvPr>
          <p:cNvSpPr txBox="1">
            <a:spLocks/>
          </p:cNvSpPr>
          <p:nvPr/>
        </p:nvSpPr>
        <p:spPr>
          <a:xfrm>
            <a:off x="2762365" y="3795604"/>
            <a:ext cx="758590" cy="643650"/>
          </a:xfrm>
          <a:prstGeom prst="rect">
            <a:avLst/>
          </a:prstGeom>
        </p:spPr>
        <p:txBody>
          <a:bodyPr anchor="ctr"/>
          <a:lstStyle>
            <a:lvl1pPr marL="117452" indent="-117452" algn="l" defTabSz="586003" rtl="0" eaLnBrk="1" latinLnBrk="0" hangingPunct="1">
              <a:spcBef>
                <a:spcPts val="1800"/>
              </a:spcBef>
              <a:buClrTx/>
              <a:buSzPct val="100000"/>
              <a:buFont typeface="Myriad Pro" panose="020B0503030403020204" pitchFamily="34" charset="0"/>
              <a:buChar char=" "/>
              <a:defRPr sz="2400" b="0" i="0" kern="1200">
                <a:solidFill>
                  <a:schemeClr val="accent1"/>
                </a:solidFill>
                <a:latin typeface="+mn-lt"/>
                <a:ea typeface="Montserrat Light" charset="0"/>
                <a:cs typeface="Montserrat Light" charset="0"/>
              </a:defRPr>
            </a:lvl1pPr>
            <a:lvl2pPr marL="586003" indent="-288930" algn="l" defTabSz="586003" rtl="0" eaLnBrk="1" latinLnBrk="0" hangingPunct="1">
              <a:spcBef>
                <a:spcPts val="600"/>
              </a:spcBef>
              <a:buClrTx/>
              <a:buSzPct val="100000"/>
              <a:buFont typeface="Lucida Grande"/>
              <a:buChar char="-"/>
              <a:defRPr sz="2400" b="0" i="0" kern="1200">
                <a:solidFill>
                  <a:schemeClr val="accent1"/>
                </a:solidFill>
                <a:latin typeface="Montserrat Light" charset="0"/>
                <a:ea typeface="Montserrat Light" charset="0"/>
                <a:cs typeface="Montserrat Light" charset="0"/>
              </a:defRPr>
            </a:lvl2pPr>
            <a:lvl3pPr marL="883074" indent="-286898" algn="l" defTabSz="586003" rtl="0" eaLnBrk="1" latinLnBrk="0" hangingPunct="1">
              <a:spcBef>
                <a:spcPts val="600"/>
              </a:spcBef>
              <a:buClrTx/>
              <a:buSzPct val="100000"/>
              <a:buFont typeface="Lucida Grande"/>
              <a:buChar char="•"/>
              <a:defRPr sz="2400" b="0" i="0" kern="1200">
                <a:solidFill>
                  <a:schemeClr val="accent1"/>
                </a:solidFill>
                <a:latin typeface="Montserrat Light" charset="0"/>
                <a:ea typeface="Montserrat Light" charset="0"/>
                <a:cs typeface="Montserrat Light" charset="0"/>
              </a:defRPr>
            </a:lvl3pPr>
            <a:lvl4pPr marL="1096724" indent="-213648" algn="l" defTabSz="586003" rtl="0" eaLnBrk="1" latinLnBrk="0" hangingPunct="1">
              <a:spcBef>
                <a:spcPts val="600"/>
              </a:spcBef>
              <a:buClrTx/>
              <a:buSzPct val="100000"/>
              <a:buFont typeface="Wingdings" panose="05000000000000000000" pitchFamily="2" charset="2"/>
              <a:buChar char="§"/>
              <a:defRPr sz="2400" b="0" i="0" kern="1200" baseline="0">
                <a:solidFill>
                  <a:schemeClr val="accent1"/>
                </a:solidFill>
                <a:latin typeface="Montserrat Light" charset="0"/>
                <a:ea typeface="Montserrat Light" charset="0"/>
                <a:cs typeface="Montserrat Light" charset="0"/>
              </a:defRPr>
            </a:lvl4pPr>
            <a:lvl5pPr marL="1395829" indent="-299107" algn="l" defTabSz="586003" rtl="0" eaLnBrk="1" latinLnBrk="0" hangingPunct="1">
              <a:spcBef>
                <a:spcPts val="600"/>
              </a:spcBef>
              <a:buClrTx/>
              <a:buSzPct val="100000"/>
              <a:buFont typeface="Myriad Pro Light" panose="020B0403030403020204" pitchFamily="34" charset="0"/>
              <a:buChar char="-"/>
              <a:tabLst/>
              <a:defRPr sz="2400" b="0" i="0" kern="1200" baseline="0">
                <a:solidFill>
                  <a:schemeClr val="accent1"/>
                </a:solidFill>
                <a:latin typeface="Montserrat Light" charset="0"/>
                <a:ea typeface="Montserrat Light" charset="0"/>
                <a:cs typeface="Montserrat Light" charset="0"/>
              </a:defRPr>
            </a:lvl5pPr>
            <a:lvl6pPr marL="1609476" indent="-215680" algn="l" defTabSz="586003" rtl="0" eaLnBrk="1" latinLnBrk="0" hangingPunct="1">
              <a:spcBef>
                <a:spcPts val="448"/>
              </a:spcBef>
              <a:buClr>
                <a:schemeClr val="bg1">
                  <a:lumMod val="85000"/>
                </a:schemeClr>
              </a:buClr>
              <a:buSzPct val="70000"/>
              <a:buFont typeface="Lucida Grande"/>
              <a:buChar char="•"/>
              <a:defRPr sz="1467" b="0" i="0" kern="1200">
                <a:solidFill>
                  <a:schemeClr val="bg1">
                    <a:lumMod val="50000"/>
                  </a:schemeClr>
                </a:solidFill>
                <a:latin typeface="Myriad Pro Light"/>
                <a:ea typeface="+mn-ea"/>
                <a:cs typeface="Arial"/>
              </a:defRPr>
            </a:lvl6pPr>
            <a:lvl7pPr marL="3809023" indent="-293002" algn="l" defTabSz="586003" rtl="0" eaLnBrk="1" latinLnBrk="0" hangingPunct="1">
              <a:spcBef>
                <a:spcPct val="20000"/>
              </a:spcBef>
              <a:buFont typeface="Arial"/>
              <a:buChar char="•"/>
              <a:defRPr sz="2532" kern="1200">
                <a:solidFill>
                  <a:schemeClr val="tx1"/>
                </a:solidFill>
                <a:latin typeface="+mn-lt"/>
                <a:ea typeface="+mn-ea"/>
                <a:cs typeface="+mn-cs"/>
              </a:defRPr>
            </a:lvl7pPr>
            <a:lvl8pPr marL="4395027" indent="-293002" algn="l" defTabSz="586003" rtl="0" eaLnBrk="1" latinLnBrk="0" hangingPunct="1">
              <a:spcBef>
                <a:spcPct val="20000"/>
              </a:spcBef>
              <a:buFont typeface="Arial"/>
              <a:buChar char="•"/>
              <a:defRPr sz="2532" kern="1200">
                <a:solidFill>
                  <a:schemeClr val="tx1"/>
                </a:solidFill>
                <a:latin typeface="+mn-lt"/>
                <a:ea typeface="+mn-ea"/>
                <a:cs typeface="+mn-cs"/>
              </a:defRPr>
            </a:lvl8pPr>
            <a:lvl9pPr marL="4981028" indent="-293002" algn="l" defTabSz="586003" rtl="0" eaLnBrk="1" latinLnBrk="0" hangingPunct="1">
              <a:spcBef>
                <a:spcPct val="20000"/>
              </a:spcBef>
              <a:buFont typeface="Arial"/>
              <a:buChar char="•"/>
              <a:defRPr sz="2532" kern="1200">
                <a:solidFill>
                  <a:schemeClr val="tx1"/>
                </a:solidFill>
                <a:latin typeface="+mn-lt"/>
                <a:ea typeface="+mn-ea"/>
                <a:cs typeface="+mn-cs"/>
              </a:defRPr>
            </a:lvl9pPr>
          </a:lstStyle>
          <a:p>
            <a:pPr marL="0" indent="0" algn="ctr">
              <a:lnSpc>
                <a:spcPct val="110000"/>
              </a:lnSpc>
            </a:pPr>
            <a:r>
              <a:rPr lang="en-US" sz="1600" dirty="0">
                <a:solidFill>
                  <a:srgbClr val="000000"/>
                </a:solidFill>
                <a:latin typeface="HeronSansCond Regular"/>
                <a:cs typeface="HeronSansCond Regular"/>
              </a:rPr>
              <a:t>FAIL</a:t>
            </a:r>
          </a:p>
        </p:txBody>
      </p:sp>
      <p:sp>
        <p:nvSpPr>
          <p:cNvPr id="101" name="Text Placeholder 16">
            <a:extLst>
              <a:ext uri="{FF2B5EF4-FFF2-40B4-BE49-F238E27FC236}">
                <a16:creationId xmlns:a16="http://schemas.microsoft.com/office/drawing/2014/main" id="{E6F6D992-93B4-4014-A925-A7912BC0FD2A}"/>
              </a:ext>
            </a:extLst>
          </p:cNvPr>
          <p:cNvSpPr txBox="1">
            <a:spLocks/>
          </p:cNvSpPr>
          <p:nvPr/>
        </p:nvSpPr>
        <p:spPr>
          <a:xfrm>
            <a:off x="1999750" y="4835792"/>
            <a:ext cx="758590" cy="643650"/>
          </a:xfrm>
          <a:prstGeom prst="rect">
            <a:avLst/>
          </a:prstGeom>
        </p:spPr>
        <p:txBody>
          <a:bodyPr anchor="ctr"/>
          <a:lstStyle>
            <a:lvl1pPr marL="117452" indent="-117452" algn="l" defTabSz="586003" rtl="0" eaLnBrk="1" latinLnBrk="0" hangingPunct="1">
              <a:spcBef>
                <a:spcPts val="1800"/>
              </a:spcBef>
              <a:buClrTx/>
              <a:buSzPct val="100000"/>
              <a:buFont typeface="Myriad Pro" panose="020B0503030403020204" pitchFamily="34" charset="0"/>
              <a:buChar char=" "/>
              <a:defRPr sz="2400" b="0" i="0" kern="1200">
                <a:solidFill>
                  <a:schemeClr val="accent1"/>
                </a:solidFill>
                <a:latin typeface="+mn-lt"/>
                <a:ea typeface="Montserrat Light" charset="0"/>
                <a:cs typeface="Montserrat Light" charset="0"/>
              </a:defRPr>
            </a:lvl1pPr>
            <a:lvl2pPr marL="586003" indent="-288930" algn="l" defTabSz="586003" rtl="0" eaLnBrk="1" latinLnBrk="0" hangingPunct="1">
              <a:spcBef>
                <a:spcPts val="600"/>
              </a:spcBef>
              <a:buClrTx/>
              <a:buSzPct val="100000"/>
              <a:buFont typeface="Lucida Grande"/>
              <a:buChar char="-"/>
              <a:defRPr sz="2400" b="0" i="0" kern="1200">
                <a:solidFill>
                  <a:schemeClr val="accent1"/>
                </a:solidFill>
                <a:latin typeface="Montserrat Light" charset="0"/>
                <a:ea typeface="Montserrat Light" charset="0"/>
                <a:cs typeface="Montserrat Light" charset="0"/>
              </a:defRPr>
            </a:lvl2pPr>
            <a:lvl3pPr marL="883074" indent="-286898" algn="l" defTabSz="586003" rtl="0" eaLnBrk="1" latinLnBrk="0" hangingPunct="1">
              <a:spcBef>
                <a:spcPts val="600"/>
              </a:spcBef>
              <a:buClrTx/>
              <a:buSzPct val="100000"/>
              <a:buFont typeface="Lucida Grande"/>
              <a:buChar char="•"/>
              <a:defRPr sz="2400" b="0" i="0" kern="1200">
                <a:solidFill>
                  <a:schemeClr val="accent1"/>
                </a:solidFill>
                <a:latin typeface="Montserrat Light" charset="0"/>
                <a:ea typeface="Montserrat Light" charset="0"/>
                <a:cs typeface="Montserrat Light" charset="0"/>
              </a:defRPr>
            </a:lvl3pPr>
            <a:lvl4pPr marL="1096724" indent="-213648" algn="l" defTabSz="586003" rtl="0" eaLnBrk="1" latinLnBrk="0" hangingPunct="1">
              <a:spcBef>
                <a:spcPts val="600"/>
              </a:spcBef>
              <a:buClrTx/>
              <a:buSzPct val="100000"/>
              <a:buFont typeface="Wingdings" panose="05000000000000000000" pitchFamily="2" charset="2"/>
              <a:buChar char="§"/>
              <a:defRPr sz="2400" b="0" i="0" kern="1200" baseline="0">
                <a:solidFill>
                  <a:schemeClr val="accent1"/>
                </a:solidFill>
                <a:latin typeface="Montserrat Light" charset="0"/>
                <a:ea typeface="Montserrat Light" charset="0"/>
                <a:cs typeface="Montserrat Light" charset="0"/>
              </a:defRPr>
            </a:lvl4pPr>
            <a:lvl5pPr marL="1395829" indent="-299107" algn="l" defTabSz="586003" rtl="0" eaLnBrk="1" latinLnBrk="0" hangingPunct="1">
              <a:spcBef>
                <a:spcPts val="600"/>
              </a:spcBef>
              <a:buClrTx/>
              <a:buSzPct val="100000"/>
              <a:buFont typeface="Myriad Pro Light" panose="020B0403030403020204" pitchFamily="34" charset="0"/>
              <a:buChar char="-"/>
              <a:tabLst/>
              <a:defRPr sz="2400" b="0" i="0" kern="1200" baseline="0">
                <a:solidFill>
                  <a:schemeClr val="accent1"/>
                </a:solidFill>
                <a:latin typeface="Montserrat Light" charset="0"/>
                <a:ea typeface="Montserrat Light" charset="0"/>
                <a:cs typeface="Montserrat Light" charset="0"/>
              </a:defRPr>
            </a:lvl5pPr>
            <a:lvl6pPr marL="1609476" indent="-215680" algn="l" defTabSz="586003" rtl="0" eaLnBrk="1" latinLnBrk="0" hangingPunct="1">
              <a:spcBef>
                <a:spcPts val="448"/>
              </a:spcBef>
              <a:buClr>
                <a:schemeClr val="bg1">
                  <a:lumMod val="85000"/>
                </a:schemeClr>
              </a:buClr>
              <a:buSzPct val="70000"/>
              <a:buFont typeface="Lucida Grande"/>
              <a:buChar char="•"/>
              <a:defRPr sz="1467" b="0" i="0" kern="1200">
                <a:solidFill>
                  <a:schemeClr val="bg1">
                    <a:lumMod val="50000"/>
                  </a:schemeClr>
                </a:solidFill>
                <a:latin typeface="Myriad Pro Light"/>
                <a:ea typeface="+mn-ea"/>
                <a:cs typeface="Arial"/>
              </a:defRPr>
            </a:lvl6pPr>
            <a:lvl7pPr marL="3809023" indent="-293002" algn="l" defTabSz="586003" rtl="0" eaLnBrk="1" latinLnBrk="0" hangingPunct="1">
              <a:spcBef>
                <a:spcPct val="20000"/>
              </a:spcBef>
              <a:buFont typeface="Arial"/>
              <a:buChar char="•"/>
              <a:defRPr sz="2532" kern="1200">
                <a:solidFill>
                  <a:schemeClr val="tx1"/>
                </a:solidFill>
                <a:latin typeface="+mn-lt"/>
                <a:ea typeface="+mn-ea"/>
                <a:cs typeface="+mn-cs"/>
              </a:defRPr>
            </a:lvl7pPr>
            <a:lvl8pPr marL="4395027" indent="-293002" algn="l" defTabSz="586003" rtl="0" eaLnBrk="1" latinLnBrk="0" hangingPunct="1">
              <a:spcBef>
                <a:spcPct val="20000"/>
              </a:spcBef>
              <a:buFont typeface="Arial"/>
              <a:buChar char="•"/>
              <a:defRPr sz="2532" kern="1200">
                <a:solidFill>
                  <a:schemeClr val="tx1"/>
                </a:solidFill>
                <a:latin typeface="+mn-lt"/>
                <a:ea typeface="+mn-ea"/>
                <a:cs typeface="+mn-cs"/>
              </a:defRPr>
            </a:lvl8pPr>
            <a:lvl9pPr marL="4981028" indent="-293002" algn="l" defTabSz="586003" rtl="0" eaLnBrk="1" latinLnBrk="0" hangingPunct="1">
              <a:spcBef>
                <a:spcPct val="20000"/>
              </a:spcBef>
              <a:buFont typeface="Arial"/>
              <a:buChar char="•"/>
              <a:defRPr sz="2532" kern="1200">
                <a:solidFill>
                  <a:schemeClr val="tx1"/>
                </a:solidFill>
                <a:latin typeface="+mn-lt"/>
                <a:ea typeface="+mn-ea"/>
                <a:cs typeface="+mn-cs"/>
              </a:defRPr>
            </a:lvl9pPr>
          </a:lstStyle>
          <a:p>
            <a:pPr marL="0" indent="0" algn="ctr">
              <a:lnSpc>
                <a:spcPct val="110000"/>
              </a:lnSpc>
            </a:pPr>
            <a:r>
              <a:rPr lang="en-US" sz="1600" dirty="0">
                <a:solidFill>
                  <a:srgbClr val="000000"/>
                </a:solidFill>
                <a:latin typeface="HeronSansCond Regular"/>
                <a:cs typeface="HeronSansCond Regular"/>
              </a:rPr>
              <a:t>FAIL</a:t>
            </a:r>
          </a:p>
        </p:txBody>
      </p:sp>
      <p:sp>
        <p:nvSpPr>
          <p:cNvPr id="102" name="Text Placeholder 16">
            <a:extLst>
              <a:ext uri="{FF2B5EF4-FFF2-40B4-BE49-F238E27FC236}">
                <a16:creationId xmlns:a16="http://schemas.microsoft.com/office/drawing/2014/main" id="{1FDF7D49-C8E7-408A-A694-B184DEBC74CD}"/>
              </a:ext>
            </a:extLst>
          </p:cNvPr>
          <p:cNvSpPr txBox="1">
            <a:spLocks/>
          </p:cNvSpPr>
          <p:nvPr/>
        </p:nvSpPr>
        <p:spPr>
          <a:xfrm>
            <a:off x="2762365" y="4835792"/>
            <a:ext cx="758590" cy="643650"/>
          </a:xfrm>
          <a:prstGeom prst="rect">
            <a:avLst/>
          </a:prstGeom>
        </p:spPr>
        <p:txBody>
          <a:bodyPr anchor="ctr"/>
          <a:lstStyle>
            <a:lvl1pPr marL="117452" indent="-117452" algn="l" defTabSz="586003" rtl="0" eaLnBrk="1" latinLnBrk="0" hangingPunct="1">
              <a:spcBef>
                <a:spcPts val="1800"/>
              </a:spcBef>
              <a:buClrTx/>
              <a:buSzPct val="100000"/>
              <a:buFont typeface="Myriad Pro" panose="020B0503030403020204" pitchFamily="34" charset="0"/>
              <a:buChar char=" "/>
              <a:defRPr sz="2400" b="0" i="0" kern="1200">
                <a:solidFill>
                  <a:schemeClr val="accent1"/>
                </a:solidFill>
                <a:latin typeface="+mn-lt"/>
                <a:ea typeface="Montserrat Light" charset="0"/>
                <a:cs typeface="Montserrat Light" charset="0"/>
              </a:defRPr>
            </a:lvl1pPr>
            <a:lvl2pPr marL="586003" indent="-288930" algn="l" defTabSz="586003" rtl="0" eaLnBrk="1" latinLnBrk="0" hangingPunct="1">
              <a:spcBef>
                <a:spcPts val="600"/>
              </a:spcBef>
              <a:buClrTx/>
              <a:buSzPct val="100000"/>
              <a:buFont typeface="Lucida Grande"/>
              <a:buChar char="-"/>
              <a:defRPr sz="2400" b="0" i="0" kern="1200">
                <a:solidFill>
                  <a:schemeClr val="accent1"/>
                </a:solidFill>
                <a:latin typeface="Montserrat Light" charset="0"/>
                <a:ea typeface="Montserrat Light" charset="0"/>
                <a:cs typeface="Montserrat Light" charset="0"/>
              </a:defRPr>
            </a:lvl2pPr>
            <a:lvl3pPr marL="883074" indent="-286898" algn="l" defTabSz="586003" rtl="0" eaLnBrk="1" latinLnBrk="0" hangingPunct="1">
              <a:spcBef>
                <a:spcPts val="600"/>
              </a:spcBef>
              <a:buClrTx/>
              <a:buSzPct val="100000"/>
              <a:buFont typeface="Lucida Grande"/>
              <a:buChar char="•"/>
              <a:defRPr sz="2400" b="0" i="0" kern="1200">
                <a:solidFill>
                  <a:schemeClr val="accent1"/>
                </a:solidFill>
                <a:latin typeface="Montserrat Light" charset="0"/>
                <a:ea typeface="Montserrat Light" charset="0"/>
                <a:cs typeface="Montserrat Light" charset="0"/>
              </a:defRPr>
            </a:lvl3pPr>
            <a:lvl4pPr marL="1096724" indent="-213648" algn="l" defTabSz="586003" rtl="0" eaLnBrk="1" latinLnBrk="0" hangingPunct="1">
              <a:spcBef>
                <a:spcPts val="600"/>
              </a:spcBef>
              <a:buClrTx/>
              <a:buSzPct val="100000"/>
              <a:buFont typeface="Wingdings" panose="05000000000000000000" pitchFamily="2" charset="2"/>
              <a:buChar char="§"/>
              <a:defRPr sz="2400" b="0" i="0" kern="1200" baseline="0">
                <a:solidFill>
                  <a:schemeClr val="accent1"/>
                </a:solidFill>
                <a:latin typeface="Montserrat Light" charset="0"/>
                <a:ea typeface="Montserrat Light" charset="0"/>
                <a:cs typeface="Montserrat Light" charset="0"/>
              </a:defRPr>
            </a:lvl4pPr>
            <a:lvl5pPr marL="1395829" indent="-299107" algn="l" defTabSz="586003" rtl="0" eaLnBrk="1" latinLnBrk="0" hangingPunct="1">
              <a:spcBef>
                <a:spcPts val="600"/>
              </a:spcBef>
              <a:buClrTx/>
              <a:buSzPct val="100000"/>
              <a:buFont typeface="Myriad Pro Light" panose="020B0403030403020204" pitchFamily="34" charset="0"/>
              <a:buChar char="-"/>
              <a:tabLst/>
              <a:defRPr sz="2400" b="0" i="0" kern="1200" baseline="0">
                <a:solidFill>
                  <a:schemeClr val="accent1"/>
                </a:solidFill>
                <a:latin typeface="Montserrat Light" charset="0"/>
                <a:ea typeface="Montserrat Light" charset="0"/>
                <a:cs typeface="Montserrat Light" charset="0"/>
              </a:defRPr>
            </a:lvl5pPr>
            <a:lvl6pPr marL="1609476" indent="-215680" algn="l" defTabSz="586003" rtl="0" eaLnBrk="1" latinLnBrk="0" hangingPunct="1">
              <a:spcBef>
                <a:spcPts val="448"/>
              </a:spcBef>
              <a:buClr>
                <a:schemeClr val="bg1">
                  <a:lumMod val="85000"/>
                </a:schemeClr>
              </a:buClr>
              <a:buSzPct val="70000"/>
              <a:buFont typeface="Lucida Grande"/>
              <a:buChar char="•"/>
              <a:defRPr sz="1467" b="0" i="0" kern="1200">
                <a:solidFill>
                  <a:schemeClr val="bg1">
                    <a:lumMod val="50000"/>
                  </a:schemeClr>
                </a:solidFill>
                <a:latin typeface="Myriad Pro Light"/>
                <a:ea typeface="+mn-ea"/>
                <a:cs typeface="Arial"/>
              </a:defRPr>
            </a:lvl6pPr>
            <a:lvl7pPr marL="3809023" indent="-293002" algn="l" defTabSz="586003" rtl="0" eaLnBrk="1" latinLnBrk="0" hangingPunct="1">
              <a:spcBef>
                <a:spcPct val="20000"/>
              </a:spcBef>
              <a:buFont typeface="Arial"/>
              <a:buChar char="•"/>
              <a:defRPr sz="2532" kern="1200">
                <a:solidFill>
                  <a:schemeClr val="tx1"/>
                </a:solidFill>
                <a:latin typeface="+mn-lt"/>
                <a:ea typeface="+mn-ea"/>
                <a:cs typeface="+mn-cs"/>
              </a:defRPr>
            </a:lvl7pPr>
            <a:lvl8pPr marL="4395027" indent="-293002" algn="l" defTabSz="586003" rtl="0" eaLnBrk="1" latinLnBrk="0" hangingPunct="1">
              <a:spcBef>
                <a:spcPct val="20000"/>
              </a:spcBef>
              <a:buFont typeface="Arial"/>
              <a:buChar char="•"/>
              <a:defRPr sz="2532" kern="1200">
                <a:solidFill>
                  <a:schemeClr val="tx1"/>
                </a:solidFill>
                <a:latin typeface="+mn-lt"/>
                <a:ea typeface="+mn-ea"/>
                <a:cs typeface="+mn-cs"/>
              </a:defRPr>
            </a:lvl8pPr>
            <a:lvl9pPr marL="4981028" indent="-293002" algn="l" defTabSz="586003" rtl="0" eaLnBrk="1" latinLnBrk="0" hangingPunct="1">
              <a:spcBef>
                <a:spcPct val="20000"/>
              </a:spcBef>
              <a:buFont typeface="Arial"/>
              <a:buChar char="•"/>
              <a:defRPr sz="2532" kern="1200">
                <a:solidFill>
                  <a:schemeClr val="tx1"/>
                </a:solidFill>
                <a:latin typeface="+mn-lt"/>
                <a:ea typeface="+mn-ea"/>
                <a:cs typeface="+mn-cs"/>
              </a:defRPr>
            </a:lvl9pPr>
          </a:lstStyle>
          <a:p>
            <a:pPr marL="0" indent="0" algn="ctr">
              <a:lnSpc>
                <a:spcPct val="110000"/>
              </a:lnSpc>
            </a:pPr>
            <a:r>
              <a:rPr lang="en-US" sz="1600" dirty="0">
                <a:solidFill>
                  <a:srgbClr val="000000"/>
                </a:solidFill>
                <a:latin typeface="HeronSansCond Regular"/>
                <a:cs typeface="HeronSansCond Regular"/>
              </a:rPr>
              <a:t>FAIL</a:t>
            </a:r>
          </a:p>
        </p:txBody>
      </p:sp>
      <p:sp>
        <p:nvSpPr>
          <p:cNvPr id="103" name="Hexagon 102">
            <a:extLst>
              <a:ext uri="{FF2B5EF4-FFF2-40B4-BE49-F238E27FC236}">
                <a16:creationId xmlns:a16="http://schemas.microsoft.com/office/drawing/2014/main" id="{3B499231-E3A3-4608-9CFA-38EAEBA79950}"/>
              </a:ext>
            </a:extLst>
          </p:cNvPr>
          <p:cNvSpPr/>
          <p:nvPr/>
        </p:nvSpPr>
        <p:spPr>
          <a:xfrm rot="5400000" flipH="1">
            <a:off x="3408298" y="3710339"/>
            <a:ext cx="223479" cy="192654"/>
          </a:xfrm>
          <a:prstGeom prst="hexagon">
            <a:avLst/>
          </a:prstGeom>
          <a:solidFill>
            <a:srgbClr val="FF9900"/>
          </a:solid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ctr"/>
          <a:lstStyle/>
          <a:p>
            <a:pPr algn="ctr">
              <a:spcBef>
                <a:spcPts val="600"/>
              </a:spcBef>
            </a:pPr>
            <a:endParaRPr lang="en-US" sz="2000" dirty="0"/>
          </a:p>
        </p:txBody>
      </p:sp>
      <p:cxnSp>
        <p:nvCxnSpPr>
          <p:cNvPr id="104" name="Straight Arrow Connector 103">
            <a:extLst>
              <a:ext uri="{FF2B5EF4-FFF2-40B4-BE49-F238E27FC236}">
                <a16:creationId xmlns:a16="http://schemas.microsoft.com/office/drawing/2014/main" id="{C7770656-98C1-495F-BBD5-91F26BA67E80}"/>
              </a:ext>
            </a:extLst>
          </p:cNvPr>
          <p:cNvCxnSpPr/>
          <p:nvPr/>
        </p:nvCxnSpPr>
        <p:spPr>
          <a:xfrm>
            <a:off x="2799719" y="5817831"/>
            <a:ext cx="741686" cy="0"/>
          </a:xfrm>
          <a:prstGeom prst="straightConnector1">
            <a:avLst/>
          </a:prstGeom>
          <a:ln w="19050" cmpd="sng">
            <a:solidFill>
              <a:schemeClr val="bg1"/>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105" name="Straight Arrow Connector 104">
            <a:extLst>
              <a:ext uri="{FF2B5EF4-FFF2-40B4-BE49-F238E27FC236}">
                <a16:creationId xmlns:a16="http://schemas.microsoft.com/office/drawing/2014/main" id="{FE69F650-84D4-4786-815C-6BCFDB6312DC}"/>
              </a:ext>
            </a:extLst>
          </p:cNvPr>
          <p:cNvCxnSpPr/>
          <p:nvPr/>
        </p:nvCxnSpPr>
        <p:spPr>
          <a:xfrm>
            <a:off x="3565205" y="5817831"/>
            <a:ext cx="741686" cy="0"/>
          </a:xfrm>
          <a:prstGeom prst="straightConnector1">
            <a:avLst/>
          </a:prstGeom>
          <a:ln w="19050" cmpd="sng">
            <a:solidFill>
              <a:schemeClr val="bg1"/>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106" name="Straight Arrow Connector 105">
            <a:extLst>
              <a:ext uri="{FF2B5EF4-FFF2-40B4-BE49-F238E27FC236}">
                <a16:creationId xmlns:a16="http://schemas.microsoft.com/office/drawing/2014/main" id="{EE8EB284-81AC-4489-9AF0-BC63ECCDED05}"/>
              </a:ext>
            </a:extLst>
          </p:cNvPr>
          <p:cNvCxnSpPr/>
          <p:nvPr/>
        </p:nvCxnSpPr>
        <p:spPr>
          <a:xfrm>
            <a:off x="4330691" y="5817831"/>
            <a:ext cx="741686" cy="0"/>
          </a:xfrm>
          <a:prstGeom prst="straightConnector1">
            <a:avLst/>
          </a:prstGeom>
          <a:ln w="19050" cmpd="sng">
            <a:solidFill>
              <a:schemeClr val="bg1"/>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107" name="Straight Arrow Connector 106">
            <a:extLst>
              <a:ext uri="{FF2B5EF4-FFF2-40B4-BE49-F238E27FC236}">
                <a16:creationId xmlns:a16="http://schemas.microsoft.com/office/drawing/2014/main" id="{A7DED185-1401-4645-B239-CFB14B6903BB}"/>
              </a:ext>
            </a:extLst>
          </p:cNvPr>
          <p:cNvCxnSpPr/>
          <p:nvPr/>
        </p:nvCxnSpPr>
        <p:spPr>
          <a:xfrm>
            <a:off x="5096178" y="5817831"/>
            <a:ext cx="741686" cy="0"/>
          </a:xfrm>
          <a:prstGeom prst="straightConnector1">
            <a:avLst/>
          </a:prstGeom>
          <a:ln w="19050" cmpd="sng">
            <a:solidFill>
              <a:schemeClr val="bg1"/>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108" name="Straight Arrow Connector 107">
            <a:extLst>
              <a:ext uri="{FF2B5EF4-FFF2-40B4-BE49-F238E27FC236}">
                <a16:creationId xmlns:a16="http://schemas.microsoft.com/office/drawing/2014/main" id="{71662622-0129-4CFE-A52B-02925229DDE1}"/>
              </a:ext>
            </a:extLst>
          </p:cNvPr>
          <p:cNvCxnSpPr/>
          <p:nvPr/>
        </p:nvCxnSpPr>
        <p:spPr>
          <a:xfrm>
            <a:off x="5861666" y="5817831"/>
            <a:ext cx="741686" cy="0"/>
          </a:xfrm>
          <a:prstGeom prst="straightConnector1">
            <a:avLst/>
          </a:prstGeom>
          <a:ln w="19050" cmpd="sng">
            <a:solidFill>
              <a:schemeClr val="bg1"/>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109" name="Straight Arrow Connector 108">
            <a:extLst>
              <a:ext uri="{FF2B5EF4-FFF2-40B4-BE49-F238E27FC236}">
                <a16:creationId xmlns:a16="http://schemas.microsoft.com/office/drawing/2014/main" id="{B211B958-E419-4893-A8EA-14212806DF2F}"/>
              </a:ext>
            </a:extLst>
          </p:cNvPr>
          <p:cNvCxnSpPr/>
          <p:nvPr/>
        </p:nvCxnSpPr>
        <p:spPr>
          <a:xfrm>
            <a:off x="2034233" y="6103774"/>
            <a:ext cx="321825" cy="0"/>
          </a:xfrm>
          <a:prstGeom prst="straightConnector1">
            <a:avLst/>
          </a:prstGeom>
          <a:ln w="19050" cmpd="sng">
            <a:solidFill>
              <a:schemeClr val="bg1"/>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110" name="Straight Arrow Connector 109">
            <a:extLst>
              <a:ext uri="{FF2B5EF4-FFF2-40B4-BE49-F238E27FC236}">
                <a16:creationId xmlns:a16="http://schemas.microsoft.com/office/drawing/2014/main" id="{594EBCD7-3742-432E-BE45-64ACFC013E1C}"/>
              </a:ext>
            </a:extLst>
          </p:cNvPr>
          <p:cNvCxnSpPr/>
          <p:nvPr/>
        </p:nvCxnSpPr>
        <p:spPr>
          <a:xfrm>
            <a:off x="3985066" y="6103774"/>
            <a:ext cx="321825" cy="0"/>
          </a:xfrm>
          <a:prstGeom prst="straightConnector1">
            <a:avLst/>
          </a:prstGeom>
          <a:ln w="19050" cmpd="sng">
            <a:solidFill>
              <a:schemeClr val="bg1"/>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11" name="Straight Arrow Connector 110">
            <a:extLst>
              <a:ext uri="{FF2B5EF4-FFF2-40B4-BE49-F238E27FC236}">
                <a16:creationId xmlns:a16="http://schemas.microsoft.com/office/drawing/2014/main" id="{2C3F5FCA-2F91-47DD-A20B-5FE61FC622E3}"/>
              </a:ext>
            </a:extLst>
          </p:cNvPr>
          <p:cNvCxnSpPr/>
          <p:nvPr/>
        </p:nvCxnSpPr>
        <p:spPr>
          <a:xfrm>
            <a:off x="4330691" y="6103774"/>
            <a:ext cx="1310866" cy="0"/>
          </a:xfrm>
          <a:prstGeom prst="straightConnector1">
            <a:avLst/>
          </a:prstGeom>
          <a:ln w="19050" cmpd="sng">
            <a:solidFill>
              <a:schemeClr val="bg1"/>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112" name="Straight Arrow Connector 111">
            <a:extLst>
              <a:ext uri="{FF2B5EF4-FFF2-40B4-BE49-F238E27FC236}">
                <a16:creationId xmlns:a16="http://schemas.microsoft.com/office/drawing/2014/main" id="{8F1B1FDD-5588-4BE7-85BA-4DE07866777B}"/>
              </a:ext>
            </a:extLst>
          </p:cNvPr>
          <p:cNvCxnSpPr/>
          <p:nvPr/>
        </p:nvCxnSpPr>
        <p:spPr>
          <a:xfrm>
            <a:off x="6600711" y="6103774"/>
            <a:ext cx="3335494" cy="0"/>
          </a:xfrm>
          <a:prstGeom prst="straightConnector1">
            <a:avLst/>
          </a:prstGeom>
          <a:ln w="19050" cmpd="sng">
            <a:solidFill>
              <a:schemeClr val="bg1"/>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13" name="Straight Arrow Connector 112">
            <a:extLst>
              <a:ext uri="{FF2B5EF4-FFF2-40B4-BE49-F238E27FC236}">
                <a16:creationId xmlns:a16="http://schemas.microsoft.com/office/drawing/2014/main" id="{D84FC97B-6AD9-4E89-B66B-96E1ABA93774}"/>
              </a:ext>
            </a:extLst>
          </p:cNvPr>
          <p:cNvCxnSpPr>
            <a:endCxn id="114" idx="2"/>
          </p:cNvCxnSpPr>
          <p:nvPr/>
        </p:nvCxnSpPr>
        <p:spPr>
          <a:xfrm flipH="1" flipV="1">
            <a:off x="10042455" y="2580765"/>
            <a:ext cx="4507" cy="206346"/>
          </a:xfrm>
          <a:prstGeom prst="straightConnector1">
            <a:avLst/>
          </a:prstGeom>
          <a:ln w="19050" cmpd="sng">
            <a:solidFill>
              <a:schemeClr val="bg1"/>
            </a:solidFill>
            <a:headEnd type="triangle"/>
            <a:tailEnd type="none"/>
          </a:ln>
          <a:effectLst/>
        </p:spPr>
        <p:style>
          <a:lnRef idx="2">
            <a:schemeClr val="accent1"/>
          </a:lnRef>
          <a:fillRef idx="0">
            <a:schemeClr val="accent1"/>
          </a:fillRef>
          <a:effectRef idx="1">
            <a:schemeClr val="accent1"/>
          </a:effectRef>
          <a:fontRef idx="minor">
            <a:schemeClr val="tx1"/>
          </a:fontRef>
        </p:style>
      </p:cxnSp>
      <p:sp>
        <p:nvSpPr>
          <p:cNvPr id="114" name="Text Placeholder 16">
            <a:extLst>
              <a:ext uri="{FF2B5EF4-FFF2-40B4-BE49-F238E27FC236}">
                <a16:creationId xmlns:a16="http://schemas.microsoft.com/office/drawing/2014/main" id="{048C7D62-639F-4159-BD6B-D676A6C6EB5D}"/>
              </a:ext>
            </a:extLst>
          </p:cNvPr>
          <p:cNvSpPr txBox="1">
            <a:spLocks/>
          </p:cNvSpPr>
          <p:nvPr/>
        </p:nvSpPr>
        <p:spPr>
          <a:xfrm>
            <a:off x="9453686" y="2192276"/>
            <a:ext cx="1177537" cy="388489"/>
          </a:xfrm>
          <a:prstGeom prst="rect">
            <a:avLst/>
          </a:prstGeom>
        </p:spPr>
        <p:txBody>
          <a:bodyPr anchor="ctr"/>
          <a:lstStyle>
            <a:lvl1pPr marL="117452" indent="-117452" algn="l" defTabSz="586003" rtl="0" eaLnBrk="1" latinLnBrk="0" hangingPunct="1">
              <a:spcBef>
                <a:spcPts val="1800"/>
              </a:spcBef>
              <a:buClrTx/>
              <a:buSzPct val="100000"/>
              <a:buFont typeface="Myriad Pro" panose="020B0503030403020204" pitchFamily="34" charset="0"/>
              <a:buChar char=" "/>
              <a:defRPr sz="2400" b="0" i="0" kern="1200">
                <a:solidFill>
                  <a:schemeClr val="accent1"/>
                </a:solidFill>
                <a:latin typeface="+mn-lt"/>
                <a:ea typeface="Montserrat Light" charset="0"/>
                <a:cs typeface="Montserrat Light" charset="0"/>
              </a:defRPr>
            </a:lvl1pPr>
            <a:lvl2pPr marL="586003" indent="-288930" algn="l" defTabSz="586003" rtl="0" eaLnBrk="1" latinLnBrk="0" hangingPunct="1">
              <a:spcBef>
                <a:spcPts val="600"/>
              </a:spcBef>
              <a:buClrTx/>
              <a:buSzPct val="100000"/>
              <a:buFont typeface="Lucida Grande"/>
              <a:buChar char="-"/>
              <a:defRPr sz="2400" b="0" i="0" kern="1200">
                <a:solidFill>
                  <a:schemeClr val="accent1"/>
                </a:solidFill>
                <a:latin typeface="Montserrat Light" charset="0"/>
                <a:ea typeface="Montserrat Light" charset="0"/>
                <a:cs typeface="Montserrat Light" charset="0"/>
              </a:defRPr>
            </a:lvl2pPr>
            <a:lvl3pPr marL="883074" indent="-286898" algn="l" defTabSz="586003" rtl="0" eaLnBrk="1" latinLnBrk="0" hangingPunct="1">
              <a:spcBef>
                <a:spcPts val="600"/>
              </a:spcBef>
              <a:buClrTx/>
              <a:buSzPct val="100000"/>
              <a:buFont typeface="Lucida Grande"/>
              <a:buChar char="•"/>
              <a:defRPr sz="2400" b="0" i="0" kern="1200">
                <a:solidFill>
                  <a:schemeClr val="accent1"/>
                </a:solidFill>
                <a:latin typeface="Montserrat Light" charset="0"/>
                <a:ea typeface="Montserrat Light" charset="0"/>
                <a:cs typeface="Montserrat Light" charset="0"/>
              </a:defRPr>
            </a:lvl3pPr>
            <a:lvl4pPr marL="1096724" indent="-213648" algn="l" defTabSz="586003" rtl="0" eaLnBrk="1" latinLnBrk="0" hangingPunct="1">
              <a:spcBef>
                <a:spcPts val="600"/>
              </a:spcBef>
              <a:buClrTx/>
              <a:buSzPct val="100000"/>
              <a:buFont typeface="Wingdings" panose="05000000000000000000" pitchFamily="2" charset="2"/>
              <a:buChar char="§"/>
              <a:defRPr sz="2400" b="0" i="0" kern="1200" baseline="0">
                <a:solidFill>
                  <a:schemeClr val="accent1"/>
                </a:solidFill>
                <a:latin typeface="Montserrat Light" charset="0"/>
                <a:ea typeface="Montserrat Light" charset="0"/>
                <a:cs typeface="Montserrat Light" charset="0"/>
              </a:defRPr>
            </a:lvl4pPr>
            <a:lvl5pPr marL="1395829" indent="-299107" algn="l" defTabSz="586003" rtl="0" eaLnBrk="1" latinLnBrk="0" hangingPunct="1">
              <a:spcBef>
                <a:spcPts val="600"/>
              </a:spcBef>
              <a:buClrTx/>
              <a:buSzPct val="100000"/>
              <a:buFont typeface="Myriad Pro Light" panose="020B0403030403020204" pitchFamily="34" charset="0"/>
              <a:buChar char="-"/>
              <a:tabLst/>
              <a:defRPr sz="2400" b="0" i="0" kern="1200" baseline="0">
                <a:solidFill>
                  <a:schemeClr val="accent1"/>
                </a:solidFill>
                <a:latin typeface="Montserrat Light" charset="0"/>
                <a:ea typeface="Montserrat Light" charset="0"/>
                <a:cs typeface="Montserrat Light" charset="0"/>
              </a:defRPr>
            </a:lvl5pPr>
            <a:lvl6pPr marL="1609476" indent="-215680" algn="l" defTabSz="586003" rtl="0" eaLnBrk="1" latinLnBrk="0" hangingPunct="1">
              <a:spcBef>
                <a:spcPts val="448"/>
              </a:spcBef>
              <a:buClr>
                <a:schemeClr val="bg1">
                  <a:lumMod val="85000"/>
                </a:schemeClr>
              </a:buClr>
              <a:buSzPct val="70000"/>
              <a:buFont typeface="Lucida Grande"/>
              <a:buChar char="•"/>
              <a:defRPr sz="1467" b="0" i="0" kern="1200">
                <a:solidFill>
                  <a:schemeClr val="bg1">
                    <a:lumMod val="50000"/>
                  </a:schemeClr>
                </a:solidFill>
                <a:latin typeface="Myriad Pro Light"/>
                <a:ea typeface="+mn-ea"/>
                <a:cs typeface="Arial"/>
              </a:defRPr>
            </a:lvl6pPr>
            <a:lvl7pPr marL="3809023" indent="-293002" algn="l" defTabSz="586003" rtl="0" eaLnBrk="1" latinLnBrk="0" hangingPunct="1">
              <a:spcBef>
                <a:spcPct val="20000"/>
              </a:spcBef>
              <a:buFont typeface="Arial"/>
              <a:buChar char="•"/>
              <a:defRPr sz="2532" kern="1200">
                <a:solidFill>
                  <a:schemeClr val="tx1"/>
                </a:solidFill>
                <a:latin typeface="+mn-lt"/>
                <a:ea typeface="+mn-ea"/>
                <a:cs typeface="+mn-cs"/>
              </a:defRPr>
            </a:lvl7pPr>
            <a:lvl8pPr marL="4395027" indent="-293002" algn="l" defTabSz="586003" rtl="0" eaLnBrk="1" latinLnBrk="0" hangingPunct="1">
              <a:spcBef>
                <a:spcPct val="20000"/>
              </a:spcBef>
              <a:buFont typeface="Arial"/>
              <a:buChar char="•"/>
              <a:defRPr sz="2532" kern="1200">
                <a:solidFill>
                  <a:schemeClr val="tx1"/>
                </a:solidFill>
                <a:latin typeface="+mn-lt"/>
                <a:ea typeface="+mn-ea"/>
                <a:cs typeface="+mn-cs"/>
              </a:defRPr>
            </a:lvl8pPr>
            <a:lvl9pPr marL="4981028" indent="-293002" algn="l" defTabSz="586003" rtl="0" eaLnBrk="1" latinLnBrk="0" hangingPunct="1">
              <a:spcBef>
                <a:spcPct val="20000"/>
              </a:spcBef>
              <a:buFont typeface="Arial"/>
              <a:buChar char="•"/>
              <a:defRPr sz="2532" kern="1200">
                <a:solidFill>
                  <a:schemeClr val="tx1"/>
                </a:solidFill>
                <a:latin typeface="+mn-lt"/>
                <a:ea typeface="+mn-ea"/>
                <a:cs typeface="+mn-cs"/>
              </a:defRPr>
            </a:lvl9pPr>
          </a:lstStyle>
          <a:p>
            <a:pPr marL="0" indent="0" algn="ctr">
              <a:lnSpc>
                <a:spcPct val="110000"/>
              </a:lnSpc>
            </a:pPr>
            <a:r>
              <a:rPr lang="en-US" sz="1600" dirty="0">
                <a:solidFill>
                  <a:schemeClr val="bg1"/>
                </a:solidFill>
                <a:latin typeface="HeronSansCond Regular"/>
                <a:cs typeface="HeronSansCond Regular"/>
              </a:rPr>
              <a:t>REJECT</a:t>
            </a:r>
          </a:p>
        </p:txBody>
      </p:sp>
      <p:sp>
        <p:nvSpPr>
          <p:cNvPr id="115" name="Text Placeholder 16">
            <a:extLst>
              <a:ext uri="{FF2B5EF4-FFF2-40B4-BE49-F238E27FC236}">
                <a16:creationId xmlns:a16="http://schemas.microsoft.com/office/drawing/2014/main" id="{468A18F7-AD36-4CBC-B2B4-8F07B01FB498}"/>
              </a:ext>
            </a:extLst>
          </p:cNvPr>
          <p:cNvSpPr txBox="1">
            <a:spLocks/>
          </p:cNvSpPr>
          <p:nvPr/>
        </p:nvSpPr>
        <p:spPr>
          <a:xfrm>
            <a:off x="1830618" y="2192276"/>
            <a:ext cx="3907309" cy="388489"/>
          </a:xfrm>
          <a:prstGeom prst="rect">
            <a:avLst/>
          </a:prstGeom>
        </p:spPr>
        <p:txBody>
          <a:bodyPr anchor="ctr"/>
          <a:lstStyle>
            <a:lvl1pPr marL="117452" indent="-117452" algn="l" defTabSz="586003" rtl="0" eaLnBrk="1" latinLnBrk="0" hangingPunct="1">
              <a:spcBef>
                <a:spcPts val="1800"/>
              </a:spcBef>
              <a:buClrTx/>
              <a:buSzPct val="100000"/>
              <a:buFont typeface="Myriad Pro" panose="020B0503030403020204" pitchFamily="34" charset="0"/>
              <a:buChar char=" "/>
              <a:defRPr sz="2400" b="0" i="0" kern="1200">
                <a:solidFill>
                  <a:schemeClr val="accent1"/>
                </a:solidFill>
                <a:latin typeface="+mn-lt"/>
                <a:ea typeface="Montserrat Light" charset="0"/>
                <a:cs typeface="Montserrat Light" charset="0"/>
              </a:defRPr>
            </a:lvl1pPr>
            <a:lvl2pPr marL="586003" indent="-288930" algn="l" defTabSz="586003" rtl="0" eaLnBrk="1" latinLnBrk="0" hangingPunct="1">
              <a:spcBef>
                <a:spcPts val="600"/>
              </a:spcBef>
              <a:buClrTx/>
              <a:buSzPct val="100000"/>
              <a:buFont typeface="Lucida Grande"/>
              <a:buChar char="-"/>
              <a:defRPr sz="2400" b="0" i="0" kern="1200">
                <a:solidFill>
                  <a:schemeClr val="accent1"/>
                </a:solidFill>
                <a:latin typeface="Montserrat Light" charset="0"/>
                <a:ea typeface="Montserrat Light" charset="0"/>
                <a:cs typeface="Montserrat Light" charset="0"/>
              </a:defRPr>
            </a:lvl2pPr>
            <a:lvl3pPr marL="883074" indent="-286898" algn="l" defTabSz="586003" rtl="0" eaLnBrk="1" latinLnBrk="0" hangingPunct="1">
              <a:spcBef>
                <a:spcPts val="600"/>
              </a:spcBef>
              <a:buClrTx/>
              <a:buSzPct val="100000"/>
              <a:buFont typeface="Lucida Grande"/>
              <a:buChar char="•"/>
              <a:defRPr sz="2400" b="0" i="0" kern="1200">
                <a:solidFill>
                  <a:schemeClr val="accent1"/>
                </a:solidFill>
                <a:latin typeface="Montserrat Light" charset="0"/>
                <a:ea typeface="Montserrat Light" charset="0"/>
                <a:cs typeface="Montserrat Light" charset="0"/>
              </a:defRPr>
            </a:lvl3pPr>
            <a:lvl4pPr marL="1096724" indent="-213648" algn="l" defTabSz="586003" rtl="0" eaLnBrk="1" latinLnBrk="0" hangingPunct="1">
              <a:spcBef>
                <a:spcPts val="600"/>
              </a:spcBef>
              <a:buClrTx/>
              <a:buSzPct val="100000"/>
              <a:buFont typeface="Wingdings" panose="05000000000000000000" pitchFamily="2" charset="2"/>
              <a:buChar char="§"/>
              <a:defRPr sz="2400" b="0" i="0" kern="1200" baseline="0">
                <a:solidFill>
                  <a:schemeClr val="accent1"/>
                </a:solidFill>
                <a:latin typeface="Montserrat Light" charset="0"/>
                <a:ea typeface="Montserrat Light" charset="0"/>
                <a:cs typeface="Montserrat Light" charset="0"/>
              </a:defRPr>
            </a:lvl4pPr>
            <a:lvl5pPr marL="1395829" indent="-299107" algn="l" defTabSz="586003" rtl="0" eaLnBrk="1" latinLnBrk="0" hangingPunct="1">
              <a:spcBef>
                <a:spcPts val="600"/>
              </a:spcBef>
              <a:buClrTx/>
              <a:buSzPct val="100000"/>
              <a:buFont typeface="Myriad Pro Light" panose="020B0403030403020204" pitchFamily="34" charset="0"/>
              <a:buChar char="-"/>
              <a:tabLst/>
              <a:defRPr sz="2400" b="0" i="0" kern="1200" baseline="0">
                <a:solidFill>
                  <a:schemeClr val="accent1"/>
                </a:solidFill>
                <a:latin typeface="Montserrat Light" charset="0"/>
                <a:ea typeface="Montserrat Light" charset="0"/>
                <a:cs typeface="Montserrat Light" charset="0"/>
              </a:defRPr>
            </a:lvl5pPr>
            <a:lvl6pPr marL="1609476" indent="-215680" algn="l" defTabSz="586003" rtl="0" eaLnBrk="1" latinLnBrk="0" hangingPunct="1">
              <a:spcBef>
                <a:spcPts val="448"/>
              </a:spcBef>
              <a:buClr>
                <a:schemeClr val="bg1">
                  <a:lumMod val="85000"/>
                </a:schemeClr>
              </a:buClr>
              <a:buSzPct val="70000"/>
              <a:buFont typeface="Lucida Grande"/>
              <a:buChar char="•"/>
              <a:defRPr sz="1467" b="0" i="0" kern="1200">
                <a:solidFill>
                  <a:schemeClr val="bg1">
                    <a:lumMod val="50000"/>
                  </a:schemeClr>
                </a:solidFill>
                <a:latin typeface="Myriad Pro Light"/>
                <a:ea typeface="+mn-ea"/>
                <a:cs typeface="Arial"/>
              </a:defRPr>
            </a:lvl6pPr>
            <a:lvl7pPr marL="3809023" indent="-293002" algn="l" defTabSz="586003" rtl="0" eaLnBrk="1" latinLnBrk="0" hangingPunct="1">
              <a:spcBef>
                <a:spcPct val="20000"/>
              </a:spcBef>
              <a:buFont typeface="Arial"/>
              <a:buChar char="•"/>
              <a:defRPr sz="2532" kern="1200">
                <a:solidFill>
                  <a:schemeClr val="tx1"/>
                </a:solidFill>
                <a:latin typeface="+mn-lt"/>
                <a:ea typeface="+mn-ea"/>
                <a:cs typeface="+mn-cs"/>
              </a:defRPr>
            </a:lvl7pPr>
            <a:lvl8pPr marL="4395027" indent="-293002" algn="l" defTabSz="586003" rtl="0" eaLnBrk="1" latinLnBrk="0" hangingPunct="1">
              <a:spcBef>
                <a:spcPct val="20000"/>
              </a:spcBef>
              <a:buFont typeface="Arial"/>
              <a:buChar char="•"/>
              <a:defRPr sz="2532" kern="1200">
                <a:solidFill>
                  <a:schemeClr val="tx1"/>
                </a:solidFill>
                <a:latin typeface="+mn-lt"/>
                <a:ea typeface="+mn-ea"/>
                <a:cs typeface="+mn-cs"/>
              </a:defRPr>
            </a:lvl8pPr>
            <a:lvl9pPr marL="4981028" indent="-293002" algn="l" defTabSz="586003" rtl="0" eaLnBrk="1" latinLnBrk="0" hangingPunct="1">
              <a:spcBef>
                <a:spcPct val="20000"/>
              </a:spcBef>
              <a:buFont typeface="Arial"/>
              <a:buChar char="•"/>
              <a:defRPr sz="2532" kern="1200">
                <a:solidFill>
                  <a:schemeClr val="tx1"/>
                </a:solidFill>
                <a:latin typeface="+mn-lt"/>
                <a:ea typeface="+mn-ea"/>
                <a:cs typeface="+mn-cs"/>
              </a:defRPr>
            </a:lvl9pPr>
          </a:lstStyle>
          <a:p>
            <a:pPr marL="0" indent="0">
              <a:lnSpc>
                <a:spcPct val="110000"/>
              </a:lnSpc>
            </a:pPr>
            <a:r>
              <a:rPr lang="en-US" sz="1600" dirty="0">
                <a:solidFill>
                  <a:schemeClr val="bg1"/>
                </a:solidFill>
                <a:latin typeface="HeronSansCond Regular"/>
                <a:cs typeface="HeronSansCond Regular"/>
              </a:rPr>
              <a:t>GATES  SUCCESS,  DEPLOYMENT  REJECTED</a:t>
            </a:r>
          </a:p>
        </p:txBody>
      </p:sp>
      <p:sp>
        <p:nvSpPr>
          <p:cNvPr id="116" name="Text Placeholder 16">
            <a:extLst>
              <a:ext uri="{FF2B5EF4-FFF2-40B4-BE49-F238E27FC236}">
                <a16:creationId xmlns:a16="http://schemas.microsoft.com/office/drawing/2014/main" id="{869E52B1-E318-44E4-B3EA-51CF5C52FDA6}"/>
              </a:ext>
            </a:extLst>
          </p:cNvPr>
          <p:cNvSpPr txBox="1">
            <a:spLocks/>
          </p:cNvSpPr>
          <p:nvPr/>
        </p:nvSpPr>
        <p:spPr>
          <a:xfrm>
            <a:off x="1080421" y="2996214"/>
            <a:ext cx="912472" cy="388489"/>
          </a:xfrm>
          <a:prstGeom prst="rect">
            <a:avLst/>
          </a:prstGeom>
        </p:spPr>
        <p:txBody>
          <a:bodyPr anchor="ctr"/>
          <a:lstStyle>
            <a:lvl1pPr marL="117452" indent="-117452" algn="l" defTabSz="586003" rtl="0" eaLnBrk="1" latinLnBrk="0" hangingPunct="1">
              <a:spcBef>
                <a:spcPts val="1800"/>
              </a:spcBef>
              <a:buClrTx/>
              <a:buSzPct val="100000"/>
              <a:buFont typeface="Myriad Pro" panose="020B0503030403020204" pitchFamily="34" charset="0"/>
              <a:buChar char=" "/>
              <a:defRPr sz="2400" b="0" i="0" kern="1200">
                <a:solidFill>
                  <a:schemeClr val="accent1"/>
                </a:solidFill>
                <a:latin typeface="+mn-lt"/>
                <a:ea typeface="Montserrat Light" charset="0"/>
                <a:cs typeface="Montserrat Light" charset="0"/>
              </a:defRPr>
            </a:lvl1pPr>
            <a:lvl2pPr marL="586003" indent="-288930" algn="l" defTabSz="586003" rtl="0" eaLnBrk="1" latinLnBrk="0" hangingPunct="1">
              <a:spcBef>
                <a:spcPts val="600"/>
              </a:spcBef>
              <a:buClrTx/>
              <a:buSzPct val="100000"/>
              <a:buFont typeface="Lucida Grande"/>
              <a:buChar char="-"/>
              <a:defRPr sz="2400" b="0" i="0" kern="1200">
                <a:solidFill>
                  <a:schemeClr val="accent1"/>
                </a:solidFill>
                <a:latin typeface="Montserrat Light" charset="0"/>
                <a:ea typeface="Montserrat Light" charset="0"/>
                <a:cs typeface="Montserrat Light" charset="0"/>
              </a:defRPr>
            </a:lvl2pPr>
            <a:lvl3pPr marL="883074" indent="-286898" algn="l" defTabSz="586003" rtl="0" eaLnBrk="1" latinLnBrk="0" hangingPunct="1">
              <a:spcBef>
                <a:spcPts val="600"/>
              </a:spcBef>
              <a:buClrTx/>
              <a:buSzPct val="100000"/>
              <a:buFont typeface="Lucida Grande"/>
              <a:buChar char="•"/>
              <a:defRPr sz="2400" b="0" i="0" kern="1200">
                <a:solidFill>
                  <a:schemeClr val="accent1"/>
                </a:solidFill>
                <a:latin typeface="Montserrat Light" charset="0"/>
                <a:ea typeface="Montserrat Light" charset="0"/>
                <a:cs typeface="Montserrat Light" charset="0"/>
              </a:defRPr>
            </a:lvl3pPr>
            <a:lvl4pPr marL="1096724" indent="-213648" algn="l" defTabSz="586003" rtl="0" eaLnBrk="1" latinLnBrk="0" hangingPunct="1">
              <a:spcBef>
                <a:spcPts val="600"/>
              </a:spcBef>
              <a:buClrTx/>
              <a:buSzPct val="100000"/>
              <a:buFont typeface="Wingdings" panose="05000000000000000000" pitchFamily="2" charset="2"/>
              <a:buChar char="§"/>
              <a:defRPr sz="2400" b="0" i="0" kern="1200" baseline="0">
                <a:solidFill>
                  <a:schemeClr val="accent1"/>
                </a:solidFill>
                <a:latin typeface="Montserrat Light" charset="0"/>
                <a:ea typeface="Montserrat Light" charset="0"/>
                <a:cs typeface="Montserrat Light" charset="0"/>
              </a:defRPr>
            </a:lvl4pPr>
            <a:lvl5pPr marL="1395829" indent="-299107" algn="l" defTabSz="586003" rtl="0" eaLnBrk="1" latinLnBrk="0" hangingPunct="1">
              <a:spcBef>
                <a:spcPts val="600"/>
              </a:spcBef>
              <a:buClrTx/>
              <a:buSzPct val="100000"/>
              <a:buFont typeface="Myriad Pro Light" panose="020B0403030403020204" pitchFamily="34" charset="0"/>
              <a:buChar char="-"/>
              <a:tabLst/>
              <a:defRPr sz="2400" b="0" i="0" kern="1200" baseline="0">
                <a:solidFill>
                  <a:schemeClr val="accent1"/>
                </a:solidFill>
                <a:latin typeface="Montserrat Light" charset="0"/>
                <a:ea typeface="Montserrat Light" charset="0"/>
                <a:cs typeface="Montserrat Light" charset="0"/>
              </a:defRPr>
            </a:lvl5pPr>
            <a:lvl6pPr marL="1609476" indent="-215680" algn="l" defTabSz="586003" rtl="0" eaLnBrk="1" latinLnBrk="0" hangingPunct="1">
              <a:spcBef>
                <a:spcPts val="448"/>
              </a:spcBef>
              <a:buClr>
                <a:schemeClr val="bg1">
                  <a:lumMod val="85000"/>
                </a:schemeClr>
              </a:buClr>
              <a:buSzPct val="70000"/>
              <a:buFont typeface="Lucida Grande"/>
              <a:buChar char="•"/>
              <a:defRPr sz="1467" b="0" i="0" kern="1200">
                <a:solidFill>
                  <a:schemeClr val="bg1">
                    <a:lumMod val="50000"/>
                  </a:schemeClr>
                </a:solidFill>
                <a:latin typeface="Myriad Pro Light"/>
                <a:ea typeface="+mn-ea"/>
                <a:cs typeface="Arial"/>
              </a:defRPr>
            </a:lvl6pPr>
            <a:lvl7pPr marL="3809023" indent="-293002" algn="l" defTabSz="586003" rtl="0" eaLnBrk="1" latinLnBrk="0" hangingPunct="1">
              <a:spcBef>
                <a:spcPct val="20000"/>
              </a:spcBef>
              <a:buFont typeface="Arial"/>
              <a:buChar char="•"/>
              <a:defRPr sz="2532" kern="1200">
                <a:solidFill>
                  <a:schemeClr val="tx1"/>
                </a:solidFill>
                <a:latin typeface="+mn-lt"/>
                <a:ea typeface="+mn-ea"/>
                <a:cs typeface="+mn-cs"/>
              </a:defRPr>
            </a:lvl7pPr>
            <a:lvl8pPr marL="4395027" indent="-293002" algn="l" defTabSz="586003" rtl="0" eaLnBrk="1" latinLnBrk="0" hangingPunct="1">
              <a:spcBef>
                <a:spcPct val="20000"/>
              </a:spcBef>
              <a:buFont typeface="Arial"/>
              <a:buChar char="•"/>
              <a:defRPr sz="2532" kern="1200">
                <a:solidFill>
                  <a:schemeClr val="tx1"/>
                </a:solidFill>
                <a:latin typeface="+mn-lt"/>
                <a:ea typeface="+mn-ea"/>
                <a:cs typeface="+mn-cs"/>
              </a:defRPr>
            </a:lvl8pPr>
            <a:lvl9pPr marL="4981028" indent="-293002" algn="l" defTabSz="586003" rtl="0" eaLnBrk="1" latinLnBrk="0" hangingPunct="1">
              <a:spcBef>
                <a:spcPct val="20000"/>
              </a:spcBef>
              <a:buFont typeface="Arial"/>
              <a:buChar char="•"/>
              <a:defRPr sz="2532" kern="1200">
                <a:solidFill>
                  <a:schemeClr val="tx1"/>
                </a:solidFill>
                <a:latin typeface="+mn-lt"/>
                <a:ea typeface="+mn-ea"/>
                <a:cs typeface="+mn-cs"/>
              </a:defRPr>
            </a:lvl9pPr>
          </a:lstStyle>
          <a:p>
            <a:pPr marL="0" indent="0">
              <a:lnSpc>
                <a:spcPct val="110000"/>
              </a:lnSpc>
            </a:pPr>
            <a:r>
              <a:rPr lang="en-US" sz="1600" dirty="0">
                <a:solidFill>
                  <a:schemeClr val="bg1"/>
                </a:solidFill>
                <a:latin typeface="HeronSansCond Regular"/>
                <a:cs typeface="HeronSansCond Regular"/>
              </a:rPr>
              <a:t>GATE  1 </a:t>
            </a:r>
          </a:p>
        </p:txBody>
      </p:sp>
      <p:sp>
        <p:nvSpPr>
          <p:cNvPr id="117" name="Text Placeholder 16">
            <a:extLst>
              <a:ext uri="{FF2B5EF4-FFF2-40B4-BE49-F238E27FC236}">
                <a16:creationId xmlns:a16="http://schemas.microsoft.com/office/drawing/2014/main" id="{AA978590-876B-434F-B02D-4EA91C55D0FA}"/>
              </a:ext>
            </a:extLst>
          </p:cNvPr>
          <p:cNvSpPr txBox="1">
            <a:spLocks/>
          </p:cNvSpPr>
          <p:nvPr/>
        </p:nvSpPr>
        <p:spPr>
          <a:xfrm>
            <a:off x="1080421" y="3930660"/>
            <a:ext cx="912472" cy="388489"/>
          </a:xfrm>
          <a:prstGeom prst="rect">
            <a:avLst/>
          </a:prstGeom>
        </p:spPr>
        <p:txBody>
          <a:bodyPr anchor="ctr"/>
          <a:lstStyle>
            <a:lvl1pPr marL="117452" indent="-117452" algn="l" defTabSz="586003" rtl="0" eaLnBrk="1" latinLnBrk="0" hangingPunct="1">
              <a:spcBef>
                <a:spcPts val="1800"/>
              </a:spcBef>
              <a:buClrTx/>
              <a:buSzPct val="100000"/>
              <a:buFont typeface="Myriad Pro" panose="020B0503030403020204" pitchFamily="34" charset="0"/>
              <a:buChar char=" "/>
              <a:defRPr sz="2400" b="0" i="0" kern="1200">
                <a:solidFill>
                  <a:schemeClr val="accent1"/>
                </a:solidFill>
                <a:latin typeface="+mn-lt"/>
                <a:ea typeface="Montserrat Light" charset="0"/>
                <a:cs typeface="Montserrat Light" charset="0"/>
              </a:defRPr>
            </a:lvl1pPr>
            <a:lvl2pPr marL="586003" indent="-288930" algn="l" defTabSz="586003" rtl="0" eaLnBrk="1" latinLnBrk="0" hangingPunct="1">
              <a:spcBef>
                <a:spcPts val="600"/>
              </a:spcBef>
              <a:buClrTx/>
              <a:buSzPct val="100000"/>
              <a:buFont typeface="Lucida Grande"/>
              <a:buChar char="-"/>
              <a:defRPr sz="2400" b="0" i="0" kern="1200">
                <a:solidFill>
                  <a:schemeClr val="accent1"/>
                </a:solidFill>
                <a:latin typeface="Montserrat Light" charset="0"/>
                <a:ea typeface="Montserrat Light" charset="0"/>
                <a:cs typeface="Montserrat Light" charset="0"/>
              </a:defRPr>
            </a:lvl2pPr>
            <a:lvl3pPr marL="883074" indent="-286898" algn="l" defTabSz="586003" rtl="0" eaLnBrk="1" latinLnBrk="0" hangingPunct="1">
              <a:spcBef>
                <a:spcPts val="600"/>
              </a:spcBef>
              <a:buClrTx/>
              <a:buSzPct val="100000"/>
              <a:buFont typeface="Lucida Grande"/>
              <a:buChar char="•"/>
              <a:defRPr sz="2400" b="0" i="0" kern="1200">
                <a:solidFill>
                  <a:schemeClr val="accent1"/>
                </a:solidFill>
                <a:latin typeface="Montserrat Light" charset="0"/>
                <a:ea typeface="Montserrat Light" charset="0"/>
                <a:cs typeface="Montserrat Light" charset="0"/>
              </a:defRPr>
            </a:lvl3pPr>
            <a:lvl4pPr marL="1096724" indent="-213648" algn="l" defTabSz="586003" rtl="0" eaLnBrk="1" latinLnBrk="0" hangingPunct="1">
              <a:spcBef>
                <a:spcPts val="600"/>
              </a:spcBef>
              <a:buClrTx/>
              <a:buSzPct val="100000"/>
              <a:buFont typeface="Wingdings" panose="05000000000000000000" pitchFamily="2" charset="2"/>
              <a:buChar char="§"/>
              <a:defRPr sz="2400" b="0" i="0" kern="1200" baseline="0">
                <a:solidFill>
                  <a:schemeClr val="accent1"/>
                </a:solidFill>
                <a:latin typeface="Montserrat Light" charset="0"/>
                <a:ea typeface="Montserrat Light" charset="0"/>
                <a:cs typeface="Montserrat Light" charset="0"/>
              </a:defRPr>
            </a:lvl4pPr>
            <a:lvl5pPr marL="1395829" indent="-299107" algn="l" defTabSz="586003" rtl="0" eaLnBrk="1" latinLnBrk="0" hangingPunct="1">
              <a:spcBef>
                <a:spcPts val="600"/>
              </a:spcBef>
              <a:buClrTx/>
              <a:buSzPct val="100000"/>
              <a:buFont typeface="Myriad Pro Light" panose="020B0403030403020204" pitchFamily="34" charset="0"/>
              <a:buChar char="-"/>
              <a:tabLst/>
              <a:defRPr sz="2400" b="0" i="0" kern="1200" baseline="0">
                <a:solidFill>
                  <a:schemeClr val="accent1"/>
                </a:solidFill>
                <a:latin typeface="Montserrat Light" charset="0"/>
                <a:ea typeface="Montserrat Light" charset="0"/>
                <a:cs typeface="Montserrat Light" charset="0"/>
              </a:defRPr>
            </a:lvl5pPr>
            <a:lvl6pPr marL="1609476" indent="-215680" algn="l" defTabSz="586003" rtl="0" eaLnBrk="1" latinLnBrk="0" hangingPunct="1">
              <a:spcBef>
                <a:spcPts val="448"/>
              </a:spcBef>
              <a:buClr>
                <a:schemeClr val="bg1">
                  <a:lumMod val="85000"/>
                </a:schemeClr>
              </a:buClr>
              <a:buSzPct val="70000"/>
              <a:buFont typeface="Lucida Grande"/>
              <a:buChar char="•"/>
              <a:defRPr sz="1467" b="0" i="0" kern="1200">
                <a:solidFill>
                  <a:schemeClr val="bg1">
                    <a:lumMod val="50000"/>
                  </a:schemeClr>
                </a:solidFill>
                <a:latin typeface="Myriad Pro Light"/>
                <a:ea typeface="+mn-ea"/>
                <a:cs typeface="Arial"/>
              </a:defRPr>
            </a:lvl6pPr>
            <a:lvl7pPr marL="3809023" indent="-293002" algn="l" defTabSz="586003" rtl="0" eaLnBrk="1" latinLnBrk="0" hangingPunct="1">
              <a:spcBef>
                <a:spcPct val="20000"/>
              </a:spcBef>
              <a:buFont typeface="Arial"/>
              <a:buChar char="•"/>
              <a:defRPr sz="2532" kern="1200">
                <a:solidFill>
                  <a:schemeClr val="tx1"/>
                </a:solidFill>
                <a:latin typeface="+mn-lt"/>
                <a:ea typeface="+mn-ea"/>
                <a:cs typeface="+mn-cs"/>
              </a:defRPr>
            </a:lvl7pPr>
            <a:lvl8pPr marL="4395027" indent="-293002" algn="l" defTabSz="586003" rtl="0" eaLnBrk="1" latinLnBrk="0" hangingPunct="1">
              <a:spcBef>
                <a:spcPct val="20000"/>
              </a:spcBef>
              <a:buFont typeface="Arial"/>
              <a:buChar char="•"/>
              <a:defRPr sz="2532" kern="1200">
                <a:solidFill>
                  <a:schemeClr val="tx1"/>
                </a:solidFill>
                <a:latin typeface="+mn-lt"/>
                <a:ea typeface="+mn-ea"/>
                <a:cs typeface="+mn-cs"/>
              </a:defRPr>
            </a:lvl8pPr>
            <a:lvl9pPr marL="4981028" indent="-293002" algn="l" defTabSz="586003" rtl="0" eaLnBrk="1" latinLnBrk="0" hangingPunct="1">
              <a:spcBef>
                <a:spcPct val="20000"/>
              </a:spcBef>
              <a:buFont typeface="Arial"/>
              <a:buChar char="•"/>
              <a:defRPr sz="2532" kern="1200">
                <a:solidFill>
                  <a:schemeClr val="tx1"/>
                </a:solidFill>
                <a:latin typeface="+mn-lt"/>
                <a:ea typeface="+mn-ea"/>
                <a:cs typeface="+mn-cs"/>
              </a:defRPr>
            </a:lvl9pPr>
          </a:lstStyle>
          <a:p>
            <a:pPr marL="0" indent="0">
              <a:lnSpc>
                <a:spcPct val="110000"/>
              </a:lnSpc>
            </a:pPr>
            <a:r>
              <a:rPr lang="en-US" sz="1600" dirty="0">
                <a:solidFill>
                  <a:schemeClr val="bg1"/>
                </a:solidFill>
                <a:latin typeface="HeronSansCond Regular"/>
                <a:cs typeface="HeronSansCond Regular"/>
              </a:rPr>
              <a:t>GATE  2 </a:t>
            </a:r>
          </a:p>
        </p:txBody>
      </p:sp>
      <p:sp>
        <p:nvSpPr>
          <p:cNvPr id="118" name="Text Placeholder 16">
            <a:extLst>
              <a:ext uri="{FF2B5EF4-FFF2-40B4-BE49-F238E27FC236}">
                <a16:creationId xmlns:a16="http://schemas.microsoft.com/office/drawing/2014/main" id="{6134587F-1D37-49F4-9979-4E482A4EB3A0}"/>
              </a:ext>
            </a:extLst>
          </p:cNvPr>
          <p:cNvSpPr txBox="1">
            <a:spLocks/>
          </p:cNvSpPr>
          <p:nvPr/>
        </p:nvSpPr>
        <p:spPr>
          <a:xfrm>
            <a:off x="1080421" y="4946706"/>
            <a:ext cx="912472" cy="388489"/>
          </a:xfrm>
          <a:prstGeom prst="rect">
            <a:avLst/>
          </a:prstGeom>
        </p:spPr>
        <p:txBody>
          <a:bodyPr anchor="ctr"/>
          <a:lstStyle>
            <a:lvl1pPr marL="117452" indent="-117452" algn="l" defTabSz="586003" rtl="0" eaLnBrk="1" latinLnBrk="0" hangingPunct="1">
              <a:spcBef>
                <a:spcPts val="1800"/>
              </a:spcBef>
              <a:buClrTx/>
              <a:buSzPct val="100000"/>
              <a:buFont typeface="Myriad Pro" panose="020B0503030403020204" pitchFamily="34" charset="0"/>
              <a:buChar char=" "/>
              <a:defRPr sz="2400" b="0" i="0" kern="1200">
                <a:solidFill>
                  <a:schemeClr val="accent1"/>
                </a:solidFill>
                <a:latin typeface="+mn-lt"/>
                <a:ea typeface="Montserrat Light" charset="0"/>
                <a:cs typeface="Montserrat Light" charset="0"/>
              </a:defRPr>
            </a:lvl1pPr>
            <a:lvl2pPr marL="586003" indent="-288930" algn="l" defTabSz="586003" rtl="0" eaLnBrk="1" latinLnBrk="0" hangingPunct="1">
              <a:spcBef>
                <a:spcPts val="600"/>
              </a:spcBef>
              <a:buClrTx/>
              <a:buSzPct val="100000"/>
              <a:buFont typeface="Lucida Grande"/>
              <a:buChar char="-"/>
              <a:defRPr sz="2400" b="0" i="0" kern="1200">
                <a:solidFill>
                  <a:schemeClr val="accent1"/>
                </a:solidFill>
                <a:latin typeface="Montserrat Light" charset="0"/>
                <a:ea typeface="Montserrat Light" charset="0"/>
                <a:cs typeface="Montserrat Light" charset="0"/>
              </a:defRPr>
            </a:lvl2pPr>
            <a:lvl3pPr marL="883074" indent="-286898" algn="l" defTabSz="586003" rtl="0" eaLnBrk="1" latinLnBrk="0" hangingPunct="1">
              <a:spcBef>
                <a:spcPts val="600"/>
              </a:spcBef>
              <a:buClrTx/>
              <a:buSzPct val="100000"/>
              <a:buFont typeface="Lucida Grande"/>
              <a:buChar char="•"/>
              <a:defRPr sz="2400" b="0" i="0" kern="1200">
                <a:solidFill>
                  <a:schemeClr val="accent1"/>
                </a:solidFill>
                <a:latin typeface="Montserrat Light" charset="0"/>
                <a:ea typeface="Montserrat Light" charset="0"/>
                <a:cs typeface="Montserrat Light" charset="0"/>
              </a:defRPr>
            </a:lvl3pPr>
            <a:lvl4pPr marL="1096724" indent="-213648" algn="l" defTabSz="586003" rtl="0" eaLnBrk="1" latinLnBrk="0" hangingPunct="1">
              <a:spcBef>
                <a:spcPts val="600"/>
              </a:spcBef>
              <a:buClrTx/>
              <a:buSzPct val="100000"/>
              <a:buFont typeface="Wingdings" panose="05000000000000000000" pitchFamily="2" charset="2"/>
              <a:buChar char="§"/>
              <a:defRPr sz="2400" b="0" i="0" kern="1200" baseline="0">
                <a:solidFill>
                  <a:schemeClr val="accent1"/>
                </a:solidFill>
                <a:latin typeface="Montserrat Light" charset="0"/>
                <a:ea typeface="Montserrat Light" charset="0"/>
                <a:cs typeface="Montserrat Light" charset="0"/>
              </a:defRPr>
            </a:lvl4pPr>
            <a:lvl5pPr marL="1395829" indent="-299107" algn="l" defTabSz="586003" rtl="0" eaLnBrk="1" latinLnBrk="0" hangingPunct="1">
              <a:spcBef>
                <a:spcPts val="600"/>
              </a:spcBef>
              <a:buClrTx/>
              <a:buSzPct val="100000"/>
              <a:buFont typeface="Myriad Pro Light" panose="020B0403030403020204" pitchFamily="34" charset="0"/>
              <a:buChar char="-"/>
              <a:tabLst/>
              <a:defRPr sz="2400" b="0" i="0" kern="1200" baseline="0">
                <a:solidFill>
                  <a:schemeClr val="accent1"/>
                </a:solidFill>
                <a:latin typeface="Montserrat Light" charset="0"/>
                <a:ea typeface="Montserrat Light" charset="0"/>
                <a:cs typeface="Montserrat Light" charset="0"/>
              </a:defRPr>
            </a:lvl5pPr>
            <a:lvl6pPr marL="1609476" indent="-215680" algn="l" defTabSz="586003" rtl="0" eaLnBrk="1" latinLnBrk="0" hangingPunct="1">
              <a:spcBef>
                <a:spcPts val="448"/>
              </a:spcBef>
              <a:buClr>
                <a:schemeClr val="bg1">
                  <a:lumMod val="85000"/>
                </a:schemeClr>
              </a:buClr>
              <a:buSzPct val="70000"/>
              <a:buFont typeface="Lucida Grande"/>
              <a:buChar char="•"/>
              <a:defRPr sz="1467" b="0" i="0" kern="1200">
                <a:solidFill>
                  <a:schemeClr val="bg1">
                    <a:lumMod val="50000"/>
                  </a:schemeClr>
                </a:solidFill>
                <a:latin typeface="Myriad Pro Light"/>
                <a:ea typeface="+mn-ea"/>
                <a:cs typeface="Arial"/>
              </a:defRPr>
            </a:lvl6pPr>
            <a:lvl7pPr marL="3809023" indent="-293002" algn="l" defTabSz="586003" rtl="0" eaLnBrk="1" latinLnBrk="0" hangingPunct="1">
              <a:spcBef>
                <a:spcPct val="20000"/>
              </a:spcBef>
              <a:buFont typeface="Arial"/>
              <a:buChar char="•"/>
              <a:defRPr sz="2532" kern="1200">
                <a:solidFill>
                  <a:schemeClr val="tx1"/>
                </a:solidFill>
                <a:latin typeface="+mn-lt"/>
                <a:ea typeface="+mn-ea"/>
                <a:cs typeface="+mn-cs"/>
              </a:defRPr>
            </a:lvl7pPr>
            <a:lvl8pPr marL="4395027" indent="-293002" algn="l" defTabSz="586003" rtl="0" eaLnBrk="1" latinLnBrk="0" hangingPunct="1">
              <a:spcBef>
                <a:spcPct val="20000"/>
              </a:spcBef>
              <a:buFont typeface="Arial"/>
              <a:buChar char="•"/>
              <a:defRPr sz="2532" kern="1200">
                <a:solidFill>
                  <a:schemeClr val="tx1"/>
                </a:solidFill>
                <a:latin typeface="+mn-lt"/>
                <a:ea typeface="+mn-ea"/>
                <a:cs typeface="+mn-cs"/>
              </a:defRPr>
            </a:lvl8pPr>
            <a:lvl9pPr marL="4981028" indent="-293002" algn="l" defTabSz="586003" rtl="0" eaLnBrk="1" latinLnBrk="0" hangingPunct="1">
              <a:spcBef>
                <a:spcPct val="20000"/>
              </a:spcBef>
              <a:buFont typeface="Arial"/>
              <a:buChar char="•"/>
              <a:defRPr sz="2532" kern="1200">
                <a:solidFill>
                  <a:schemeClr val="tx1"/>
                </a:solidFill>
                <a:latin typeface="+mn-lt"/>
                <a:ea typeface="+mn-ea"/>
                <a:cs typeface="+mn-cs"/>
              </a:defRPr>
            </a:lvl9pPr>
          </a:lstStyle>
          <a:p>
            <a:pPr marL="0" indent="0">
              <a:lnSpc>
                <a:spcPct val="110000"/>
              </a:lnSpc>
            </a:pPr>
            <a:r>
              <a:rPr lang="en-US" sz="1600" dirty="0">
                <a:solidFill>
                  <a:schemeClr val="bg1"/>
                </a:solidFill>
                <a:latin typeface="HeronSansCond Regular"/>
                <a:cs typeface="HeronSansCond Regular"/>
              </a:rPr>
              <a:t>GATE  3 </a:t>
            </a:r>
          </a:p>
        </p:txBody>
      </p:sp>
      <p:sp>
        <p:nvSpPr>
          <p:cNvPr id="119" name="Text Placeholder 16">
            <a:extLst>
              <a:ext uri="{FF2B5EF4-FFF2-40B4-BE49-F238E27FC236}">
                <a16:creationId xmlns:a16="http://schemas.microsoft.com/office/drawing/2014/main" id="{665E2DF5-EDCC-4880-91EC-86F74152BC21}"/>
              </a:ext>
            </a:extLst>
          </p:cNvPr>
          <p:cNvSpPr txBox="1">
            <a:spLocks/>
          </p:cNvSpPr>
          <p:nvPr/>
        </p:nvSpPr>
        <p:spPr>
          <a:xfrm>
            <a:off x="2196135" y="5907088"/>
            <a:ext cx="1923483" cy="388489"/>
          </a:xfrm>
          <a:prstGeom prst="rect">
            <a:avLst/>
          </a:prstGeom>
        </p:spPr>
        <p:txBody>
          <a:bodyPr anchor="ctr"/>
          <a:lstStyle>
            <a:lvl1pPr marL="117452" indent="-117452" algn="l" defTabSz="586003" rtl="0" eaLnBrk="1" latinLnBrk="0" hangingPunct="1">
              <a:spcBef>
                <a:spcPts val="1800"/>
              </a:spcBef>
              <a:buClrTx/>
              <a:buSzPct val="100000"/>
              <a:buFont typeface="Myriad Pro" panose="020B0503030403020204" pitchFamily="34" charset="0"/>
              <a:buChar char=" "/>
              <a:defRPr sz="2400" b="0" i="0" kern="1200">
                <a:solidFill>
                  <a:schemeClr val="accent1"/>
                </a:solidFill>
                <a:latin typeface="+mn-lt"/>
                <a:ea typeface="Montserrat Light" charset="0"/>
                <a:cs typeface="Montserrat Light" charset="0"/>
              </a:defRPr>
            </a:lvl1pPr>
            <a:lvl2pPr marL="586003" indent="-288930" algn="l" defTabSz="586003" rtl="0" eaLnBrk="1" latinLnBrk="0" hangingPunct="1">
              <a:spcBef>
                <a:spcPts val="600"/>
              </a:spcBef>
              <a:buClrTx/>
              <a:buSzPct val="100000"/>
              <a:buFont typeface="Lucida Grande"/>
              <a:buChar char="-"/>
              <a:defRPr sz="2400" b="0" i="0" kern="1200">
                <a:solidFill>
                  <a:schemeClr val="accent1"/>
                </a:solidFill>
                <a:latin typeface="Montserrat Light" charset="0"/>
                <a:ea typeface="Montserrat Light" charset="0"/>
                <a:cs typeface="Montserrat Light" charset="0"/>
              </a:defRPr>
            </a:lvl2pPr>
            <a:lvl3pPr marL="883074" indent="-286898" algn="l" defTabSz="586003" rtl="0" eaLnBrk="1" latinLnBrk="0" hangingPunct="1">
              <a:spcBef>
                <a:spcPts val="600"/>
              </a:spcBef>
              <a:buClrTx/>
              <a:buSzPct val="100000"/>
              <a:buFont typeface="Lucida Grande"/>
              <a:buChar char="•"/>
              <a:defRPr sz="2400" b="0" i="0" kern="1200">
                <a:solidFill>
                  <a:schemeClr val="accent1"/>
                </a:solidFill>
                <a:latin typeface="Montserrat Light" charset="0"/>
                <a:ea typeface="Montserrat Light" charset="0"/>
                <a:cs typeface="Montserrat Light" charset="0"/>
              </a:defRPr>
            </a:lvl3pPr>
            <a:lvl4pPr marL="1096724" indent="-213648" algn="l" defTabSz="586003" rtl="0" eaLnBrk="1" latinLnBrk="0" hangingPunct="1">
              <a:spcBef>
                <a:spcPts val="600"/>
              </a:spcBef>
              <a:buClrTx/>
              <a:buSzPct val="100000"/>
              <a:buFont typeface="Wingdings" panose="05000000000000000000" pitchFamily="2" charset="2"/>
              <a:buChar char="§"/>
              <a:defRPr sz="2400" b="0" i="0" kern="1200" baseline="0">
                <a:solidFill>
                  <a:schemeClr val="accent1"/>
                </a:solidFill>
                <a:latin typeface="Montserrat Light" charset="0"/>
                <a:ea typeface="Montserrat Light" charset="0"/>
                <a:cs typeface="Montserrat Light" charset="0"/>
              </a:defRPr>
            </a:lvl4pPr>
            <a:lvl5pPr marL="1395829" indent="-299107" algn="l" defTabSz="586003" rtl="0" eaLnBrk="1" latinLnBrk="0" hangingPunct="1">
              <a:spcBef>
                <a:spcPts val="600"/>
              </a:spcBef>
              <a:buClrTx/>
              <a:buSzPct val="100000"/>
              <a:buFont typeface="Myriad Pro Light" panose="020B0403030403020204" pitchFamily="34" charset="0"/>
              <a:buChar char="-"/>
              <a:tabLst/>
              <a:defRPr sz="2400" b="0" i="0" kern="1200" baseline="0">
                <a:solidFill>
                  <a:schemeClr val="accent1"/>
                </a:solidFill>
                <a:latin typeface="Montserrat Light" charset="0"/>
                <a:ea typeface="Montserrat Light" charset="0"/>
                <a:cs typeface="Montserrat Light" charset="0"/>
              </a:defRPr>
            </a:lvl5pPr>
            <a:lvl6pPr marL="1609476" indent="-215680" algn="l" defTabSz="586003" rtl="0" eaLnBrk="1" latinLnBrk="0" hangingPunct="1">
              <a:spcBef>
                <a:spcPts val="448"/>
              </a:spcBef>
              <a:buClr>
                <a:schemeClr val="bg1">
                  <a:lumMod val="85000"/>
                </a:schemeClr>
              </a:buClr>
              <a:buSzPct val="70000"/>
              <a:buFont typeface="Lucida Grande"/>
              <a:buChar char="•"/>
              <a:defRPr sz="1467" b="0" i="0" kern="1200">
                <a:solidFill>
                  <a:schemeClr val="bg1">
                    <a:lumMod val="50000"/>
                  </a:schemeClr>
                </a:solidFill>
                <a:latin typeface="Myriad Pro Light"/>
                <a:ea typeface="+mn-ea"/>
                <a:cs typeface="Arial"/>
              </a:defRPr>
            </a:lvl6pPr>
            <a:lvl7pPr marL="3809023" indent="-293002" algn="l" defTabSz="586003" rtl="0" eaLnBrk="1" latinLnBrk="0" hangingPunct="1">
              <a:spcBef>
                <a:spcPct val="20000"/>
              </a:spcBef>
              <a:buFont typeface="Arial"/>
              <a:buChar char="•"/>
              <a:defRPr sz="2532" kern="1200">
                <a:solidFill>
                  <a:schemeClr val="tx1"/>
                </a:solidFill>
                <a:latin typeface="+mn-lt"/>
                <a:ea typeface="+mn-ea"/>
                <a:cs typeface="+mn-cs"/>
              </a:defRPr>
            </a:lvl7pPr>
            <a:lvl8pPr marL="4395027" indent="-293002" algn="l" defTabSz="586003" rtl="0" eaLnBrk="1" latinLnBrk="0" hangingPunct="1">
              <a:spcBef>
                <a:spcPct val="20000"/>
              </a:spcBef>
              <a:buFont typeface="Arial"/>
              <a:buChar char="•"/>
              <a:defRPr sz="2532" kern="1200">
                <a:solidFill>
                  <a:schemeClr val="tx1"/>
                </a:solidFill>
                <a:latin typeface="+mn-lt"/>
                <a:ea typeface="+mn-ea"/>
                <a:cs typeface="+mn-cs"/>
              </a:defRPr>
            </a:lvl8pPr>
            <a:lvl9pPr marL="4981028" indent="-293002" algn="l" defTabSz="586003" rtl="0" eaLnBrk="1" latinLnBrk="0" hangingPunct="1">
              <a:spcBef>
                <a:spcPct val="20000"/>
              </a:spcBef>
              <a:buFont typeface="Arial"/>
              <a:buChar char="•"/>
              <a:defRPr sz="2532" kern="1200">
                <a:solidFill>
                  <a:schemeClr val="tx1"/>
                </a:solidFill>
                <a:latin typeface="+mn-lt"/>
                <a:ea typeface="+mn-ea"/>
                <a:cs typeface="+mn-cs"/>
              </a:defRPr>
            </a:lvl9pPr>
          </a:lstStyle>
          <a:p>
            <a:pPr marL="0" indent="0" algn="ctr">
              <a:lnSpc>
                <a:spcPct val="110000"/>
              </a:lnSpc>
            </a:pPr>
            <a:r>
              <a:rPr lang="en-US" sz="1600" dirty="0">
                <a:solidFill>
                  <a:schemeClr val="bg1"/>
                </a:solidFill>
                <a:latin typeface="HeronSansCond Regular"/>
                <a:cs typeface="HeronSansCond Regular"/>
              </a:rPr>
              <a:t>STABILIZATION  TIME</a:t>
            </a:r>
          </a:p>
        </p:txBody>
      </p:sp>
      <p:sp>
        <p:nvSpPr>
          <p:cNvPr id="120" name="Text Placeholder 16">
            <a:extLst>
              <a:ext uri="{FF2B5EF4-FFF2-40B4-BE49-F238E27FC236}">
                <a16:creationId xmlns:a16="http://schemas.microsoft.com/office/drawing/2014/main" id="{D20DD2E9-BAB7-4035-AA70-BA7BB94F87BD}"/>
              </a:ext>
            </a:extLst>
          </p:cNvPr>
          <p:cNvSpPr txBox="1">
            <a:spLocks/>
          </p:cNvSpPr>
          <p:nvPr/>
        </p:nvSpPr>
        <p:spPr>
          <a:xfrm>
            <a:off x="5578551" y="5907089"/>
            <a:ext cx="1052699" cy="388226"/>
          </a:xfrm>
          <a:prstGeom prst="rect">
            <a:avLst/>
          </a:prstGeom>
        </p:spPr>
        <p:txBody>
          <a:bodyPr anchor="ctr"/>
          <a:lstStyle>
            <a:lvl1pPr marL="117452" indent="-117452" algn="l" defTabSz="586003" rtl="0" eaLnBrk="1" latinLnBrk="0" hangingPunct="1">
              <a:spcBef>
                <a:spcPts val="1800"/>
              </a:spcBef>
              <a:buClrTx/>
              <a:buSzPct val="100000"/>
              <a:buFont typeface="Myriad Pro" panose="020B0503030403020204" pitchFamily="34" charset="0"/>
              <a:buChar char=" "/>
              <a:defRPr sz="2400" b="0" i="0" kern="1200">
                <a:solidFill>
                  <a:schemeClr val="accent1"/>
                </a:solidFill>
                <a:latin typeface="+mn-lt"/>
                <a:ea typeface="Montserrat Light" charset="0"/>
                <a:cs typeface="Montserrat Light" charset="0"/>
              </a:defRPr>
            </a:lvl1pPr>
            <a:lvl2pPr marL="586003" indent="-288930" algn="l" defTabSz="586003" rtl="0" eaLnBrk="1" latinLnBrk="0" hangingPunct="1">
              <a:spcBef>
                <a:spcPts val="600"/>
              </a:spcBef>
              <a:buClrTx/>
              <a:buSzPct val="100000"/>
              <a:buFont typeface="Lucida Grande"/>
              <a:buChar char="-"/>
              <a:defRPr sz="2400" b="0" i="0" kern="1200">
                <a:solidFill>
                  <a:schemeClr val="accent1"/>
                </a:solidFill>
                <a:latin typeface="Montserrat Light" charset="0"/>
                <a:ea typeface="Montserrat Light" charset="0"/>
                <a:cs typeface="Montserrat Light" charset="0"/>
              </a:defRPr>
            </a:lvl2pPr>
            <a:lvl3pPr marL="883074" indent="-286898" algn="l" defTabSz="586003" rtl="0" eaLnBrk="1" latinLnBrk="0" hangingPunct="1">
              <a:spcBef>
                <a:spcPts val="600"/>
              </a:spcBef>
              <a:buClrTx/>
              <a:buSzPct val="100000"/>
              <a:buFont typeface="Lucida Grande"/>
              <a:buChar char="•"/>
              <a:defRPr sz="2400" b="0" i="0" kern="1200">
                <a:solidFill>
                  <a:schemeClr val="accent1"/>
                </a:solidFill>
                <a:latin typeface="Montserrat Light" charset="0"/>
                <a:ea typeface="Montserrat Light" charset="0"/>
                <a:cs typeface="Montserrat Light" charset="0"/>
              </a:defRPr>
            </a:lvl3pPr>
            <a:lvl4pPr marL="1096724" indent="-213648" algn="l" defTabSz="586003" rtl="0" eaLnBrk="1" latinLnBrk="0" hangingPunct="1">
              <a:spcBef>
                <a:spcPts val="600"/>
              </a:spcBef>
              <a:buClrTx/>
              <a:buSzPct val="100000"/>
              <a:buFont typeface="Wingdings" panose="05000000000000000000" pitchFamily="2" charset="2"/>
              <a:buChar char="§"/>
              <a:defRPr sz="2400" b="0" i="0" kern="1200" baseline="0">
                <a:solidFill>
                  <a:schemeClr val="accent1"/>
                </a:solidFill>
                <a:latin typeface="Montserrat Light" charset="0"/>
                <a:ea typeface="Montserrat Light" charset="0"/>
                <a:cs typeface="Montserrat Light" charset="0"/>
              </a:defRPr>
            </a:lvl4pPr>
            <a:lvl5pPr marL="1395829" indent="-299107" algn="l" defTabSz="586003" rtl="0" eaLnBrk="1" latinLnBrk="0" hangingPunct="1">
              <a:spcBef>
                <a:spcPts val="600"/>
              </a:spcBef>
              <a:buClrTx/>
              <a:buSzPct val="100000"/>
              <a:buFont typeface="Myriad Pro Light" panose="020B0403030403020204" pitchFamily="34" charset="0"/>
              <a:buChar char="-"/>
              <a:tabLst/>
              <a:defRPr sz="2400" b="0" i="0" kern="1200" baseline="0">
                <a:solidFill>
                  <a:schemeClr val="accent1"/>
                </a:solidFill>
                <a:latin typeface="Montserrat Light" charset="0"/>
                <a:ea typeface="Montserrat Light" charset="0"/>
                <a:cs typeface="Montserrat Light" charset="0"/>
              </a:defRPr>
            </a:lvl5pPr>
            <a:lvl6pPr marL="1609476" indent="-215680" algn="l" defTabSz="586003" rtl="0" eaLnBrk="1" latinLnBrk="0" hangingPunct="1">
              <a:spcBef>
                <a:spcPts val="448"/>
              </a:spcBef>
              <a:buClr>
                <a:schemeClr val="bg1">
                  <a:lumMod val="85000"/>
                </a:schemeClr>
              </a:buClr>
              <a:buSzPct val="70000"/>
              <a:buFont typeface="Lucida Grande"/>
              <a:buChar char="•"/>
              <a:defRPr sz="1467" b="0" i="0" kern="1200">
                <a:solidFill>
                  <a:schemeClr val="bg1">
                    <a:lumMod val="50000"/>
                  </a:schemeClr>
                </a:solidFill>
                <a:latin typeface="Myriad Pro Light"/>
                <a:ea typeface="+mn-ea"/>
                <a:cs typeface="Arial"/>
              </a:defRPr>
            </a:lvl6pPr>
            <a:lvl7pPr marL="3809023" indent="-293002" algn="l" defTabSz="586003" rtl="0" eaLnBrk="1" latinLnBrk="0" hangingPunct="1">
              <a:spcBef>
                <a:spcPct val="20000"/>
              </a:spcBef>
              <a:buFont typeface="Arial"/>
              <a:buChar char="•"/>
              <a:defRPr sz="2532" kern="1200">
                <a:solidFill>
                  <a:schemeClr val="tx1"/>
                </a:solidFill>
                <a:latin typeface="+mn-lt"/>
                <a:ea typeface="+mn-ea"/>
                <a:cs typeface="+mn-cs"/>
              </a:defRPr>
            </a:lvl7pPr>
            <a:lvl8pPr marL="4395027" indent="-293002" algn="l" defTabSz="586003" rtl="0" eaLnBrk="1" latinLnBrk="0" hangingPunct="1">
              <a:spcBef>
                <a:spcPct val="20000"/>
              </a:spcBef>
              <a:buFont typeface="Arial"/>
              <a:buChar char="•"/>
              <a:defRPr sz="2532" kern="1200">
                <a:solidFill>
                  <a:schemeClr val="tx1"/>
                </a:solidFill>
                <a:latin typeface="+mn-lt"/>
                <a:ea typeface="+mn-ea"/>
                <a:cs typeface="+mn-cs"/>
              </a:defRPr>
            </a:lvl8pPr>
            <a:lvl9pPr marL="4981028" indent="-293002" algn="l" defTabSz="586003" rtl="0" eaLnBrk="1" latinLnBrk="0" hangingPunct="1">
              <a:spcBef>
                <a:spcPct val="20000"/>
              </a:spcBef>
              <a:buFont typeface="Arial"/>
              <a:buChar char="•"/>
              <a:defRPr sz="2532" kern="1200">
                <a:solidFill>
                  <a:schemeClr val="tx1"/>
                </a:solidFill>
                <a:latin typeface="+mn-lt"/>
                <a:ea typeface="+mn-ea"/>
                <a:cs typeface="+mn-cs"/>
              </a:defRPr>
            </a:lvl9pPr>
          </a:lstStyle>
          <a:p>
            <a:pPr marL="0" indent="0" algn="ctr">
              <a:lnSpc>
                <a:spcPct val="110000"/>
              </a:lnSpc>
            </a:pPr>
            <a:r>
              <a:rPr lang="en-US" sz="1600" dirty="0">
                <a:solidFill>
                  <a:schemeClr val="bg1"/>
                </a:solidFill>
                <a:latin typeface="HeronSansCond Regular"/>
                <a:cs typeface="HeronSansCond Regular"/>
              </a:rPr>
              <a:t>TIMEOUT</a:t>
            </a:r>
          </a:p>
        </p:txBody>
      </p:sp>
      <p:sp>
        <p:nvSpPr>
          <p:cNvPr id="121" name="Text Placeholder 16">
            <a:extLst>
              <a:ext uri="{FF2B5EF4-FFF2-40B4-BE49-F238E27FC236}">
                <a16:creationId xmlns:a16="http://schemas.microsoft.com/office/drawing/2014/main" id="{516CB8C6-DBB6-4808-B4A1-D1D3E7A12604}"/>
              </a:ext>
            </a:extLst>
          </p:cNvPr>
          <p:cNvSpPr txBox="1">
            <a:spLocks/>
          </p:cNvSpPr>
          <p:nvPr/>
        </p:nvSpPr>
        <p:spPr>
          <a:xfrm>
            <a:off x="8160997" y="5614368"/>
            <a:ext cx="2625755" cy="388489"/>
          </a:xfrm>
          <a:prstGeom prst="rect">
            <a:avLst/>
          </a:prstGeom>
        </p:spPr>
        <p:txBody>
          <a:bodyPr anchor="ctr"/>
          <a:lstStyle>
            <a:lvl1pPr marL="117452" indent="-117452" algn="l" defTabSz="586003" rtl="0" eaLnBrk="1" latinLnBrk="0" hangingPunct="1">
              <a:spcBef>
                <a:spcPts val="1800"/>
              </a:spcBef>
              <a:buClrTx/>
              <a:buSzPct val="100000"/>
              <a:buFont typeface="Myriad Pro" panose="020B0503030403020204" pitchFamily="34" charset="0"/>
              <a:buChar char=" "/>
              <a:defRPr sz="2400" b="0" i="0" kern="1200">
                <a:solidFill>
                  <a:schemeClr val="accent1"/>
                </a:solidFill>
                <a:latin typeface="+mn-lt"/>
                <a:ea typeface="Montserrat Light" charset="0"/>
                <a:cs typeface="Montserrat Light" charset="0"/>
              </a:defRPr>
            </a:lvl1pPr>
            <a:lvl2pPr marL="586003" indent="-288930" algn="l" defTabSz="586003" rtl="0" eaLnBrk="1" latinLnBrk="0" hangingPunct="1">
              <a:spcBef>
                <a:spcPts val="600"/>
              </a:spcBef>
              <a:buClrTx/>
              <a:buSzPct val="100000"/>
              <a:buFont typeface="Lucida Grande"/>
              <a:buChar char="-"/>
              <a:defRPr sz="2400" b="0" i="0" kern="1200">
                <a:solidFill>
                  <a:schemeClr val="accent1"/>
                </a:solidFill>
                <a:latin typeface="Montserrat Light" charset="0"/>
                <a:ea typeface="Montserrat Light" charset="0"/>
                <a:cs typeface="Montserrat Light" charset="0"/>
              </a:defRPr>
            </a:lvl2pPr>
            <a:lvl3pPr marL="883074" indent="-286898" algn="l" defTabSz="586003" rtl="0" eaLnBrk="1" latinLnBrk="0" hangingPunct="1">
              <a:spcBef>
                <a:spcPts val="600"/>
              </a:spcBef>
              <a:buClrTx/>
              <a:buSzPct val="100000"/>
              <a:buFont typeface="Lucida Grande"/>
              <a:buChar char="•"/>
              <a:defRPr sz="2400" b="0" i="0" kern="1200">
                <a:solidFill>
                  <a:schemeClr val="accent1"/>
                </a:solidFill>
                <a:latin typeface="Montserrat Light" charset="0"/>
                <a:ea typeface="Montserrat Light" charset="0"/>
                <a:cs typeface="Montserrat Light" charset="0"/>
              </a:defRPr>
            </a:lvl3pPr>
            <a:lvl4pPr marL="1096724" indent="-213648" algn="l" defTabSz="586003" rtl="0" eaLnBrk="1" latinLnBrk="0" hangingPunct="1">
              <a:spcBef>
                <a:spcPts val="600"/>
              </a:spcBef>
              <a:buClrTx/>
              <a:buSzPct val="100000"/>
              <a:buFont typeface="Wingdings" panose="05000000000000000000" pitchFamily="2" charset="2"/>
              <a:buChar char="§"/>
              <a:defRPr sz="2400" b="0" i="0" kern="1200" baseline="0">
                <a:solidFill>
                  <a:schemeClr val="accent1"/>
                </a:solidFill>
                <a:latin typeface="Montserrat Light" charset="0"/>
                <a:ea typeface="Montserrat Light" charset="0"/>
                <a:cs typeface="Montserrat Light" charset="0"/>
              </a:defRPr>
            </a:lvl4pPr>
            <a:lvl5pPr marL="1395829" indent="-299107" algn="l" defTabSz="586003" rtl="0" eaLnBrk="1" latinLnBrk="0" hangingPunct="1">
              <a:spcBef>
                <a:spcPts val="600"/>
              </a:spcBef>
              <a:buClrTx/>
              <a:buSzPct val="100000"/>
              <a:buFont typeface="Myriad Pro Light" panose="020B0403030403020204" pitchFamily="34" charset="0"/>
              <a:buChar char="-"/>
              <a:tabLst/>
              <a:defRPr sz="2400" b="0" i="0" kern="1200" baseline="0">
                <a:solidFill>
                  <a:schemeClr val="accent1"/>
                </a:solidFill>
                <a:latin typeface="Montserrat Light" charset="0"/>
                <a:ea typeface="Montserrat Light" charset="0"/>
                <a:cs typeface="Montserrat Light" charset="0"/>
              </a:defRPr>
            </a:lvl5pPr>
            <a:lvl6pPr marL="1609476" indent="-215680" algn="l" defTabSz="586003" rtl="0" eaLnBrk="1" latinLnBrk="0" hangingPunct="1">
              <a:spcBef>
                <a:spcPts val="448"/>
              </a:spcBef>
              <a:buClr>
                <a:schemeClr val="bg1">
                  <a:lumMod val="85000"/>
                </a:schemeClr>
              </a:buClr>
              <a:buSzPct val="70000"/>
              <a:buFont typeface="Lucida Grande"/>
              <a:buChar char="•"/>
              <a:defRPr sz="1467" b="0" i="0" kern="1200">
                <a:solidFill>
                  <a:schemeClr val="bg1">
                    <a:lumMod val="50000"/>
                  </a:schemeClr>
                </a:solidFill>
                <a:latin typeface="Myriad Pro Light"/>
                <a:ea typeface="+mn-ea"/>
                <a:cs typeface="Arial"/>
              </a:defRPr>
            </a:lvl6pPr>
            <a:lvl7pPr marL="3809023" indent="-293002" algn="l" defTabSz="586003" rtl="0" eaLnBrk="1" latinLnBrk="0" hangingPunct="1">
              <a:spcBef>
                <a:spcPct val="20000"/>
              </a:spcBef>
              <a:buFont typeface="Arial"/>
              <a:buChar char="•"/>
              <a:defRPr sz="2532" kern="1200">
                <a:solidFill>
                  <a:schemeClr val="tx1"/>
                </a:solidFill>
                <a:latin typeface="+mn-lt"/>
                <a:ea typeface="+mn-ea"/>
                <a:cs typeface="+mn-cs"/>
              </a:defRPr>
            </a:lvl7pPr>
            <a:lvl8pPr marL="4395027" indent="-293002" algn="l" defTabSz="586003" rtl="0" eaLnBrk="1" latinLnBrk="0" hangingPunct="1">
              <a:spcBef>
                <a:spcPct val="20000"/>
              </a:spcBef>
              <a:buFont typeface="Arial"/>
              <a:buChar char="•"/>
              <a:defRPr sz="2532" kern="1200">
                <a:solidFill>
                  <a:schemeClr val="tx1"/>
                </a:solidFill>
                <a:latin typeface="+mn-lt"/>
                <a:ea typeface="+mn-ea"/>
                <a:cs typeface="+mn-cs"/>
              </a:defRPr>
            </a:lvl8pPr>
            <a:lvl9pPr marL="4981028" indent="-293002" algn="l" defTabSz="586003" rtl="0" eaLnBrk="1" latinLnBrk="0" hangingPunct="1">
              <a:spcBef>
                <a:spcPct val="20000"/>
              </a:spcBef>
              <a:buFont typeface="Arial"/>
              <a:buChar char="•"/>
              <a:defRPr sz="2532" kern="1200">
                <a:solidFill>
                  <a:schemeClr val="tx1"/>
                </a:solidFill>
                <a:latin typeface="+mn-lt"/>
                <a:ea typeface="+mn-ea"/>
                <a:cs typeface="+mn-cs"/>
              </a:defRPr>
            </a:lvl9pPr>
          </a:lstStyle>
          <a:p>
            <a:pPr marL="0" indent="0">
              <a:lnSpc>
                <a:spcPct val="110000"/>
              </a:lnSpc>
            </a:pPr>
            <a:r>
              <a:rPr lang="en-US" sz="1600" dirty="0">
                <a:solidFill>
                  <a:schemeClr val="bg1"/>
                </a:solidFill>
                <a:latin typeface="HeronSansCond Regular"/>
                <a:cs typeface="HeronSansCond Regular"/>
              </a:rPr>
              <a:t>SAMPLING  INTERVALS</a:t>
            </a:r>
          </a:p>
        </p:txBody>
      </p:sp>
      <p:sp>
        <p:nvSpPr>
          <p:cNvPr id="122" name="Hexagon 121">
            <a:extLst>
              <a:ext uri="{FF2B5EF4-FFF2-40B4-BE49-F238E27FC236}">
                <a16:creationId xmlns:a16="http://schemas.microsoft.com/office/drawing/2014/main" id="{54FFAA61-A44F-453B-B077-C86CF66CF2A3}"/>
              </a:ext>
            </a:extLst>
          </p:cNvPr>
          <p:cNvSpPr/>
          <p:nvPr/>
        </p:nvSpPr>
        <p:spPr>
          <a:xfrm rot="5400000" flipH="1">
            <a:off x="3408296" y="4743122"/>
            <a:ext cx="223479" cy="192654"/>
          </a:xfrm>
          <a:prstGeom prst="hexagon">
            <a:avLst/>
          </a:prstGeom>
          <a:solidFill>
            <a:srgbClr val="FF9900"/>
          </a:solid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ctr"/>
          <a:lstStyle/>
          <a:p>
            <a:pPr algn="ctr">
              <a:spcBef>
                <a:spcPts val="600"/>
              </a:spcBef>
            </a:pPr>
            <a:endParaRPr lang="en-US" sz="2000" dirty="0"/>
          </a:p>
        </p:txBody>
      </p:sp>
      <p:sp>
        <p:nvSpPr>
          <p:cNvPr id="123" name="Hexagon 122">
            <a:extLst>
              <a:ext uri="{FF2B5EF4-FFF2-40B4-BE49-F238E27FC236}">
                <a16:creationId xmlns:a16="http://schemas.microsoft.com/office/drawing/2014/main" id="{3993CC6E-30C8-4F2C-8ABC-A18B0A3E1294}"/>
              </a:ext>
            </a:extLst>
          </p:cNvPr>
          <p:cNvSpPr/>
          <p:nvPr/>
        </p:nvSpPr>
        <p:spPr>
          <a:xfrm rot="5400000" flipH="1">
            <a:off x="1891679" y="3721834"/>
            <a:ext cx="223479" cy="192654"/>
          </a:xfrm>
          <a:prstGeom prst="hexagon">
            <a:avLst/>
          </a:prstGeom>
          <a:solidFill>
            <a:srgbClr val="FF9900"/>
          </a:solid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ctr"/>
          <a:lstStyle/>
          <a:p>
            <a:pPr algn="ctr">
              <a:spcBef>
                <a:spcPts val="600"/>
              </a:spcBef>
            </a:pPr>
            <a:endParaRPr lang="en-US" sz="2000" dirty="0"/>
          </a:p>
        </p:txBody>
      </p:sp>
      <p:sp>
        <p:nvSpPr>
          <p:cNvPr id="124" name="Hexagon 123">
            <a:extLst>
              <a:ext uri="{FF2B5EF4-FFF2-40B4-BE49-F238E27FC236}">
                <a16:creationId xmlns:a16="http://schemas.microsoft.com/office/drawing/2014/main" id="{8C5D1AA2-1A96-4B25-A968-9DA93F3EF9F5}"/>
              </a:ext>
            </a:extLst>
          </p:cNvPr>
          <p:cNvSpPr/>
          <p:nvPr/>
        </p:nvSpPr>
        <p:spPr>
          <a:xfrm rot="5400000" flipH="1">
            <a:off x="3408298" y="2751518"/>
            <a:ext cx="223479" cy="192654"/>
          </a:xfrm>
          <a:prstGeom prst="hexagon">
            <a:avLst/>
          </a:prstGeom>
          <a:solidFill>
            <a:srgbClr val="FF9900"/>
          </a:solid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ctr"/>
          <a:lstStyle/>
          <a:p>
            <a:pPr algn="ctr">
              <a:spcBef>
                <a:spcPts val="600"/>
              </a:spcBef>
            </a:pPr>
            <a:endParaRPr lang="en-US" sz="2000" dirty="0"/>
          </a:p>
        </p:txBody>
      </p:sp>
      <p:sp>
        <p:nvSpPr>
          <p:cNvPr id="125" name="Hexagon 124">
            <a:extLst>
              <a:ext uri="{FF2B5EF4-FFF2-40B4-BE49-F238E27FC236}">
                <a16:creationId xmlns:a16="http://schemas.microsoft.com/office/drawing/2014/main" id="{B13AB013-9F86-433D-9B14-30919104911E}"/>
              </a:ext>
            </a:extLst>
          </p:cNvPr>
          <p:cNvSpPr/>
          <p:nvPr/>
        </p:nvSpPr>
        <p:spPr>
          <a:xfrm rot="5400000" flipH="1">
            <a:off x="4174329" y="4743122"/>
            <a:ext cx="223479" cy="192654"/>
          </a:xfrm>
          <a:prstGeom prst="hexagon">
            <a:avLst/>
          </a:prstGeom>
          <a:solidFill>
            <a:srgbClr val="FF9900"/>
          </a:solid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ctr"/>
          <a:lstStyle/>
          <a:p>
            <a:pPr algn="ctr">
              <a:spcBef>
                <a:spcPts val="600"/>
              </a:spcBef>
            </a:pPr>
            <a:endParaRPr lang="en-US" sz="2000" dirty="0"/>
          </a:p>
        </p:txBody>
      </p:sp>
      <p:sp>
        <p:nvSpPr>
          <p:cNvPr id="126" name="Hexagon 125">
            <a:extLst>
              <a:ext uri="{FF2B5EF4-FFF2-40B4-BE49-F238E27FC236}">
                <a16:creationId xmlns:a16="http://schemas.microsoft.com/office/drawing/2014/main" id="{2AAC9FE4-E9E5-4DBF-A7F9-062D5D176462}"/>
              </a:ext>
            </a:extLst>
          </p:cNvPr>
          <p:cNvSpPr/>
          <p:nvPr/>
        </p:nvSpPr>
        <p:spPr>
          <a:xfrm rot="5400000" flipH="1">
            <a:off x="4947493" y="4743122"/>
            <a:ext cx="223479" cy="192654"/>
          </a:xfrm>
          <a:prstGeom prst="hexagon">
            <a:avLst/>
          </a:prstGeom>
          <a:solidFill>
            <a:srgbClr val="FF9900"/>
          </a:solid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ctr"/>
          <a:lstStyle/>
          <a:p>
            <a:pPr algn="ctr">
              <a:spcBef>
                <a:spcPts val="600"/>
              </a:spcBef>
            </a:pPr>
            <a:endParaRPr lang="en-US" sz="2000" dirty="0"/>
          </a:p>
        </p:txBody>
      </p:sp>
      <p:sp>
        <p:nvSpPr>
          <p:cNvPr id="127" name="Hexagon 126">
            <a:extLst>
              <a:ext uri="{FF2B5EF4-FFF2-40B4-BE49-F238E27FC236}">
                <a16:creationId xmlns:a16="http://schemas.microsoft.com/office/drawing/2014/main" id="{FD397449-40BD-45F4-885E-E2D40C343D04}"/>
              </a:ext>
            </a:extLst>
          </p:cNvPr>
          <p:cNvSpPr/>
          <p:nvPr/>
        </p:nvSpPr>
        <p:spPr>
          <a:xfrm rot="5400000" flipH="1">
            <a:off x="4174329" y="3699438"/>
            <a:ext cx="223479" cy="192654"/>
          </a:xfrm>
          <a:prstGeom prst="hexagon">
            <a:avLst/>
          </a:prstGeom>
          <a:solidFill>
            <a:srgbClr val="FF9900"/>
          </a:solid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ctr"/>
          <a:lstStyle/>
          <a:p>
            <a:pPr algn="ctr">
              <a:spcBef>
                <a:spcPts val="600"/>
              </a:spcBef>
            </a:pPr>
            <a:endParaRPr lang="en-US" sz="2000" dirty="0"/>
          </a:p>
        </p:txBody>
      </p:sp>
      <p:sp>
        <p:nvSpPr>
          <p:cNvPr id="128" name="Hexagon 127">
            <a:extLst>
              <a:ext uri="{FF2B5EF4-FFF2-40B4-BE49-F238E27FC236}">
                <a16:creationId xmlns:a16="http://schemas.microsoft.com/office/drawing/2014/main" id="{58AD9F11-9E4B-4806-B01D-03C7E327C80D}"/>
              </a:ext>
            </a:extLst>
          </p:cNvPr>
          <p:cNvSpPr/>
          <p:nvPr/>
        </p:nvSpPr>
        <p:spPr>
          <a:xfrm rot="5400000" flipH="1">
            <a:off x="4947493" y="3699438"/>
            <a:ext cx="223479" cy="192654"/>
          </a:xfrm>
          <a:prstGeom prst="hexagon">
            <a:avLst/>
          </a:prstGeom>
          <a:solidFill>
            <a:srgbClr val="FF9900"/>
          </a:solid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ctr"/>
          <a:lstStyle/>
          <a:p>
            <a:pPr algn="ctr">
              <a:spcBef>
                <a:spcPts val="600"/>
              </a:spcBef>
            </a:pPr>
            <a:endParaRPr lang="en-US" sz="2000" dirty="0"/>
          </a:p>
        </p:txBody>
      </p:sp>
      <p:cxnSp>
        <p:nvCxnSpPr>
          <p:cNvPr id="129" name="Straight Arrow Connector 128">
            <a:extLst>
              <a:ext uri="{FF2B5EF4-FFF2-40B4-BE49-F238E27FC236}">
                <a16:creationId xmlns:a16="http://schemas.microsoft.com/office/drawing/2014/main" id="{7ED0E775-917B-4B94-AF92-60FDCD77E91E}"/>
              </a:ext>
            </a:extLst>
          </p:cNvPr>
          <p:cNvCxnSpPr/>
          <p:nvPr/>
        </p:nvCxnSpPr>
        <p:spPr>
          <a:xfrm>
            <a:off x="2034233" y="3487035"/>
            <a:ext cx="1493171" cy="0"/>
          </a:xfrm>
          <a:prstGeom prst="straightConnector1">
            <a:avLst/>
          </a:prstGeom>
          <a:ln w="19050" cmpd="sng">
            <a:solidFill>
              <a:schemeClr val="accent4"/>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30" name="Straight Arrow Connector 129">
            <a:extLst>
              <a:ext uri="{FF2B5EF4-FFF2-40B4-BE49-F238E27FC236}">
                <a16:creationId xmlns:a16="http://schemas.microsoft.com/office/drawing/2014/main" id="{C67F2FC9-C53A-4920-AFFA-20E116E145B6}"/>
              </a:ext>
            </a:extLst>
          </p:cNvPr>
          <p:cNvCxnSpPr/>
          <p:nvPr/>
        </p:nvCxnSpPr>
        <p:spPr>
          <a:xfrm>
            <a:off x="4343908" y="3487035"/>
            <a:ext cx="1493171" cy="0"/>
          </a:xfrm>
          <a:prstGeom prst="straightConnector1">
            <a:avLst/>
          </a:prstGeom>
          <a:ln w="19050" cmpd="sng">
            <a:solidFill>
              <a:schemeClr val="accent4"/>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31" name="Straight Arrow Connector 130">
            <a:extLst>
              <a:ext uri="{FF2B5EF4-FFF2-40B4-BE49-F238E27FC236}">
                <a16:creationId xmlns:a16="http://schemas.microsoft.com/office/drawing/2014/main" id="{88E354D0-F93B-4169-8032-4A1FBCE4DBE9}"/>
              </a:ext>
            </a:extLst>
          </p:cNvPr>
          <p:cNvCxnSpPr/>
          <p:nvPr/>
        </p:nvCxnSpPr>
        <p:spPr>
          <a:xfrm>
            <a:off x="2776507" y="4430582"/>
            <a:ext cx="750896" cy="0"/>
          </a:xfrm>
          <a:prstGeom prst="straightConnector1">
            <a:avLst/>
          </a:prstGeom>
          <a:ln w="19050" cmpd="sng">
            <a:solidFill>
              <a:schemeClr val="accent4"/>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132" name="Straight Arrow Connector 131">
            <a:extLst>
              <a:ext uri="{FF2B5EF4-FFF2-40B4-BE49-F238E27FC236}">
                <a16:creationId xmlns:a16="http://schemas.microsoft.com/office/drawing/2014/main" id="{E587DEED-3117-4295-93DF-EED529AE4D57}"/>
              </a:ext>
            </a:extLst>
          </p:cNvPr>
          <p:cNvCxnSpPr/>
          <p:nvPr/>
        </p:nvCxnSpPr>
        <p:spPr>
          <a:xfrm>
            <a:off x="2034233" y="5488071"/>
            <a:ext cx="1493171" cy="0"/>
          </a:xfrm>
          <a:prstGeom prst="straightConnector1">
            <a:avLst/>
          </a:prstGeom>
          <a:ln w="19050" cmpd="sng">
            <a:solidFill>
              <a:schemeClr val="accent4"/>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133" name="Hexagon 132">
            <a:extLst>
              <a:ext uri="{FF2B5EF4-FFF2-40B4-BE49-F238E27FC236}">
                <a16:creationId xmlns:a16="http://schemas.microsoft.com/office/drawing/2014/main" id="{D858EBDF-FAB9-4448-A269-F9D95E2298B0}"/>
              </a:ext>
            </a:extLst>
          </p:cNvPr>
          <p:cNvSpPr/>
          <p:nvPr/>
        </p:nvSpPr>
        <p:spPr>
          <a:xfrm rot="5400000" flipH="1">
            <a:off x="1891679" y="5397027"/>
            <a:ext cx="223479" cy="192654"/>
          </a:xfrm>
          <a:prstGeom prst="hexagon">
            <a:avLst/>
          </a:prstGeom>
          <a:solidFill>
            <a:srgbClr val="FF9900"/>
          </a:solid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ctr"/>
          <a:lstStyle/>
          <a:p>
            <a:pPr algn="ctr">
              <a:spcBef>
                <a:spcPts val="600"/>
              </a:spcBef>
            </a:pPr>
            <a:endParaRPr lang="en-US" sz="2000" dirty="0"/>
          </a:p>
        </p:txBody>
      </p:sp>
      <p:sp>
        <p:nvSpPr>
          <p:cNvPr id="134" name="Hexagon 133">
            <a:extLst>
              <a:ext uri="{FF2B5EF4-FFF2-40B4-BE49-F238E27FC236}">
                <a16:creationId xmlns:a16="http://schemas.microsoft.com/office/drawing/2014/main" id="{F2E3DFF0-E032-406A-BD58-46B0523C780F}"/>
              </a:ext>
            </a:extLst>
          </p:cNvPr>
          <p:cNvSpPr/>
          <p:nvPr/>
        </p:nvSpPr>
        <p:spPr>
          <a:xfrm rot="5400000" flipH="1">
            <a:off x="2649246" y="5397027"/>
            <a:ext cx="223479" cy="192654"/>
          </a:xfrm>
          <a:prstGeom prst="hexagon">
            <a:avLst/>
          </a:prstGeom>
          <a:solidFill>
            <a:srgbClr val="FF9900"/>
          </a:solid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ctr"/>
          <a:lstStyle/>
          <a:p>
            <a:pPr algn="ctr">
              <a:spcBef>
                <a:spcPts val="600"/>
              </a:spcBef>
            </a:pPr>
            <a:endParaRPr lang="en-US" sz="2000" dirty="0"/>
          </a:p>
        </p:txBody>
      </p:sp>
      <p:sp>
        <p:nvSpPr>
          <p:cNvPr id="135" name="Hexagon 134">
            <a:extLst>
              <a:ext uri="{FF2B5EF4-FFF2-40B4-BE49-F238E27FC236}">
                <a16:creationId xmlns:a16="http://schemas.microsoft.com/office/drawing/2014/main" id="{D5385656-08E7-4056-A563-B1A57ED5188C}"/>
              </a:ext>
            </a:extLst>
          </p:cNvPr>
          <p:cNvSpPr/>
          <p:nvPr/>
        </p:nvSpPr>
        <p:spPr>
          <a:xfrm rot="5400000" flipH="1">
            <a:off x="2649246" y="3396667"/>
            <a:ext cx="223479" cy="192654"/>
          </a:xfrm>
          <a:prstGeom prst="hexagon">
            <a:avLst/>
          </a:prstGeom>
          <a:solidFill>
            <a:srgbClr val="FF9900"/>
          </a:solid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ctr"/>
          <a:lstStyle/>
          <a:p>
            <a:pPr algn="ctr">
              <a:spcBef>
                <a:spcPts val="600"/>
              </a:spcBef>
            </a:pPr>
            <a:endParaRPr lang="en-US" sz="2000" dirty="0"/>
          </a:p>
        </p:txBody>
      </p:sp>
      <p:sp>
        <p:nvSpPr>
          <p:cNvPr id="136" name="Hexagon 135">
            <a:extLst>
              <a:ext uri="{FF2B5EF4-FFF2-40B4-BE49-F238E27FC236}">
                <a16:creationId xmlns:a16="http://schemas.microsoft.com/office/drawing/2014/main" id="{9DFA1117-DD5E-47F5-83B1-E6FC80B36827}"/>
              </a:ext>
            </a:extLst>
          </p:cNvPr>
          <p:cNvSpPr/>
          <p:nvPr/>
        </p:nvSpPr>
        <p:spPr>
          <a:xfrm rot="5400000" flipH="1">
            <a:off x="1891679" y="3396667"/>
            <a:ext cx="223479" cy="192654"/>
          </a:xfrm>
          <a:prstGeom prst="hexagon">
            <a:avLst/>
          </a:prstGeom>
          <a:solidFill>
            <a:srgbClr val="FF9900"/>
          </a:solid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ctr"/>
          <a:lstStyle/>
          <a:p>
            <a:pPr algn="ctr">
              <a:spcBef>
                <a:spcPts val="600"/>
              </a:spcBef>
            </a:pPr>
            <a:endParaRPr lang="en-US" sz="2000" dirty="0"/>
          </a:p>
        </p:txBody>
      </p:sp>
      <p:sp>
        <p:nvSpPr>
          <p:cNvPr id="137" name="Hexagon 136">
            <a:extLst>
              <a:ext uri="{FF2B5EF4-FFF2-40B4-BE49-F238E27FC236}">
                <a16:creationId xmlns:a16="http://schemas.microsoft.com/office/drawing/2014/main" id="{6D0390C5-1AAD-435C-93D0-A629B9CA5DF3}"/>
              </a:ext>
            </a:extLst>
          </p:cNvPr>
          <p:cNvSpPr/>
          <p:nvPr/>
        </p:nvSpPr>
        <p:spPr>
          <a:xfrm rot="5400000" flipH="1">
            <a:off x="4174329" y="3396667"/>
            <a:ext cx="223479" cy="192654"/>
          </a:xfrm>
          <a:prstGeom prst="hexagon">
            <a:avLst/>
          </a:prstGeom>
          <a:solidFill>
            <a:srgbClr val="FF9900"/>
          </a:solid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ctr"/>
          <a:lstStyle/>
          <a:p>
            <a:pPr algn="ctr">
              <a:spcBef>
                <a:spcPts val="600"/>
              </a:spcBef>
            </a:pPr>
            <a:endParaRPr lang="en-US" sz="2000" dirty="0"/>
          </a:p>
        </p:txBody>
      </p:sp>
      <p:sp>
        <p:nvSpPr>
          <p:cNvPr id="138" name="Hexagon 137">
            <a:extLst>
              <a:ext uri="{FF2B5EF4-FFF2-40B4-BE49-F238E27FC236}">
                <a16:creationId xmlns:a16="http://schemas.microsoft.com/office/drawing/2014/main" id="{081A9E85-FCA8-4FBD-9B36-C773B9422FB5}"/>
              </a:ext>
            </a:extLst>
          </p:cNvPr>
          <p:cNvSpPr/>
          <p:nvPr/>
        </p:nvSpPr>
        <p:spPr>
          <a:xfrm rot="5400000" flipH="1">
            <a:off x="4947493" y="3396667"/>
            <a:ext cx="223479" cy="192654"/>
          </a:xfrm>
          <a:prstGeom prst="hexagon">
            <a:avLst/>
          </a:prstGeom>
          <a:solidFill>
            <a:srgbClr val="FF9900"/>
          </a:solid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ctr"/>
          <a:lstStyle/>
          <a:p>
            <a:pPr algn="ctr">
              <a:spcBef>
                <a:spcPts val="600"/>
              </a:spcBef>
            </a:pPr>
            <a:endParaRPr lang="en-US" sz="2000" dirty="0"/>
          </a:p>
        </p:txBody>
      </p:sp>
      <p:sp>
        <p:nvSpPr>
          <p:cNvPr id="139" name="Text Placeholder 16">
            <a:extLst>
              <a:ext uri="{FF2B5EF4-FFF2-40B4-BE49-F238E27FC236}">
                <a16:creationId xmlns:a16="http://schemas.microsoft.com/office/drawing/2014/main" id="{8C5DDC65-B6B7-4304-93BB-3A6BEF551420}"/>
              </a:ext>
            </a:extLst>
          </p:cNvPr>
          <p:cNvSpPr txBox="1">
            <a:spLocks/>
          </p:cNvSpPr>
          <p:nvPr/>
        </p:nvSpPr>
        <p:spPr>
          <a:xfrm>
            <a:off x="6593116" y="2848524"/>
            <a:ext cx="758590" cy="643650"/>
          </a:xfrm>
          <a:prstGeom prst="rect">
            <a:avLst/>
          </a:prstGeom>
          <a:solidFill>
            <a:srgbClr val="00B050"/>
          </a:solidFill>
        </p:spPr>
        <p:txBody>
          <a:bodyPr anchor="ctr"/>
          <a:lstStyle>
            <a:lvl1pPr marL="117452" indent="-117452" algn="l" defTabSz="586003" rtl="0" eaLnBrk="1" latinLnBrk="0" hangingPunct="1">
              <a:spcBef>
                <a:spcPts val="1800"/>
              </a:spcBef>
              <a:buClrTx/>
              <a:buSzPct val="100000"/>
              <a:buFont typeface="Myriad Pro" panose="020B0503030403020204" pitchFamily="34" charset="0"/>
              <a:buChar char=" "/>
              <a:defRPr sz="2400" b="0" i="0" kern="1200">
                <a:solidFill>
                  <a:schemeClr val="accent1"/>
                </a:solidFill>
                <a:latin typeface="+mn-lt"/>
                <a:ea typeface="Montserrat Light" charset="0"/>
                <a:cs typeface="Montserrat Light" charset="0"/>
              </a:defRPr>
            </a:lvl1pPr>
            <a:lvl2pPr marL="586003" indent="-288930" algn="l" defTabSz="586003" rtl="0" eaLnBrk="1" latinLnBrk="0" hangingPunct="1">
              <a:spcBef>
                <a:spcPts val="600"/>
              </a:spcBef>
              <a:buClrTx/>
              <a:buSzPct val="100000"/>
              <a:buFont typeface="Lucida Grande"/>
              <a:buChar char="-"/>
              <a:defRPr sz="2400" b="0" i="0" kern="1200">
                <a:solidFill>
                  <a:schemeClr val="accent1"/>
                </a:solidFill>
                <a:latin typeface="Montserrat Light" charset="0"/>
                <a:ea typeface="Montserrat Light" charset="0"/>
                <a:cs typeface="Montserrat Light" charset="0"/>
              </a:defRPr>
            </a:lvl2pPr>
            <a:lvl3pPr marL="883074" indent="-286898" algn="l" defTabSz="586003" rtl="0" eaLnBrk="1" latinLnBrk="0" hangingPunct="1">
              <a:spcBef>
                <a:spcPts val="600"/>
              </a:spcBef>
              <a:buClrTx/>
              <a:buSzPct val="100000"/>
              <a:buFont typeface="Lucida Grande"/>
              <a:buChar char="•"/>
              <a:defRPr sz="2400" b="0" i="0" kern="1200">
                <a:solidFill>
                  <a:schemeClr val="accent1"/>
                </a:solidFill>
                <a:latin typeface="Montserrat Light" charset="0"/>
                <a:ea typeface="Montserrat Light" charset="0"/>
                <a:cs typeface="Montserrat Light" charset="0"/>
              </a:defRPr>
            </a:lvl3pPr>
            <a:lvl4pPr marL="1096724" indent="-213648" algn="l" defTabSz="586003" rtl="0" eaLnBrk="1" latinLnBrk="0" hangingPunct="1">
              <a:spcBef>
                <a:spcPts val="600"/>
              </a:spcBef>
              <a:buClrTx/>
              <a:buSzPct val="100000"/>
              <a:buFont typeface="Wingdings" panose="05000000000000000000" pitchFamily="2" charset="2"/>
              <a:buChar char="§"/>
              <a:defRPr sz="2400" b="0" i="0" kern="1200" baseline="0">
                <a:solidFill>
                  <a:schemeClr val="accent1"/>
                </a:solidFill>
                <a:latin typeface="Montserrat Light" charset="0"/>
                <a:ea typeface="Montserrat Light" charset="0"/>
                <a:cs typeface="Montserrat Light" charset="0"/>
              </a:defRPr>
            </a:lvl4pPr>
            <a:lvl5pPr marL="1395829" indent="-299107" algn="l" defTabSz="586003" rtl="0" eaLnBrk="1" latinLnBrk="0" hangingPunct="1">
              <a:spcBef>
                <a:spcPts val="600"/>
              </a:spcBef>
              <a:buClrTx/>
              <a:buSzPct val="100000"/>
              <a:buFont typeface="Myriad Pro Light" panose="020B0403030403020204" pitchFamily="34" charset="0"/>
              <a:buChar char="-"/>
              <a:tabLst/>
              <a:defRPr sz="2400" b="0" i="0" kern="1200" baseline="0">
                <a:solidFill>
                  <a:schemeClr val="accent1"/>
                </a:solidFill>
                <a:latin typeface="Montserrat Light" charset="0"/>
                <a:ea typeface="Montserrat Light" charset="0"/>
                <a:cs typeface="Montserrat Light" charset="0"/>
              </a:defRPr>
            </a:lvl5pPr>
            <a:lvl6pPr marL="1609476" indent="-215680" algn="l" defTabSz="586003" rtl="0" eaLnBrk="1" latinLnBrk="0" hangingPunct="1">
              <a:spcBef>
                <a:spcPts val="448"/>
              </a:spcBef>
              <a:buClr>
                <a:schemeClr val="bg1">
                  <a:lumMod val="85000"/>
                </a:schemeClr>
              </a:buClr>
              <a:buSzPct val="70000"/>
              <a:buFont typeface="Lucida Grande"/>
              <a:buChar char="•"/>
              <a:defRPr sz="1467" b="0" i="0" kern="1200">
                <a:solidFill>
                  <a:schemeClr val="bg1">
                    <a:lumMod val="50000"/>
                  </a:schemeClr>
                </a:solidFill>
                <a:latin typeface="Myriad Pro Light"/>
                <a:ea typeface="+mn-ea"/>
                <a:cs typeface="Arial"/>
              </a:defRPr>
            </a:lvl6pPr>
            <a:lvl7pPr marL="3809023" indent="-293002" algn="l" defTabSz="586003" rtl="0" eaLnBrk="1" latinLnBrk="0" hangingPunct="1">
              <a:spcBef>
                <a:spcPct val="20000"/>
              </a:spcBef>
              <a:buFont typeface="Arial"/>
              <a:buChar char="•"/>
              <a:defRPr sz="2532" kern="1200">
                <a:solidFill>
                  <a:schemeClr val="tx1"/>
                </a:solidFill>
                <a:latin typeface="+mn-lt"/>
                <a:ea typeface="+mn-ea"/>
                <a:cs typeface="+mn-cs"/>
              </a:defRPr>
            </a:lvl7pPr>
            <a:lvl8pPr marL="4395027" indent="-293002" algn="l" defTabSz="586003" rtl="0" eaLnBrk="1" latinLnBrk="0" hangingPunct="1">
              <a:spcBef>
                <a:spcPct val="20000"/>
              </a:spcBef>
              <a:buFont typeface="Arial"/>
              <a:buChar char="•"/>
              <a:defRPr sz="2532" kern="1200">
                <a:solidFill>
                  <a:schemeClr val="tx1"/>
                </a:solidFill>
                <a:latin typeface="+mn-lt"/>
                <a:ea typeface="+mn-ea"/>
                <a:cs typeface="+mn-cs"/>
              </a:defRPr>
            </a:lvl8pPr>
            <a:lvl9pPr marL="4981028" indent="-293002" algn="l" defTabSz="586003" rtl="0" eaLnBrk="1" latinLnBrk="0" hangingPunct="1">
              <a:spcBef>
                <a:spcPct val="20000"/>
              </a:spcBef>
              <a:buFont typeface="Arial"/>
              <a:buChar char="•"/>
              <a:defRPr sz="2532" kern="1200">
                <a:solidFill>
                  <a:schemeClr val="tx1"/>
                </a:solidFill>
                <a:latin typeface="+mn-lt"/>
                <a:ea typeface="+mn-ea"/>
                <a:cs typeface="+mn-cs"/>
              </a:defRPr>
            </a:lvl9pPr>
          </a:lstStyle>
          <a:p>
            <a:pPr marL="0" indent="0" algn="ctr">
              <a:lnSpc>
                <a:spcPct val="110000"/>
              </a:lnSpc>
            </a:pPr>
            <a:r>
              <a:rPr lang="en-US" sz="1600" dirty="0">
                <a:solidFill>
                  <a:srgbClr val="000000"/>
                </a:solidFill>
                <a:latin typeface="HeronSansCond Regular"/>
                <a:cs typeface="HeronSansCond Regular"/>
              </a:rPr>
              <a:t>PASS</a:t>
            </a:r>
          </a:p>
        </p:txBody>
      </p:sp>
      <p:sp>
        <p:nvSpPr>
          <p:cNvPr id="140" name="Text Placeholder 16">
            <a:extLst>
              <a:ext uri="{FF2B5EF4-FFF2-40B4-BE49-F238E27FC236}">
                <a16:creationId xmlns:a16="http://schemas.microsoft.com/office/drawing/2014/main" id="{058F223D-FCF5-44FE-B92B-1A8B5BF57603}"/>
              </a:ext>
            </a:extLst>
          </p:cNvPr>
          <p:cNvSpPr txBox="1">
            <a:spLocks/>
          </p:cNvSpPr>
          <p:nvPr/>
        </p:nvSpPr>
        <p:spPr>
          <a:xfrm>
            <a:off x="6593116" y="3795604"/>
            <a:ext cx="758590" cy="643650"/>
          </a:xfrm>
          <a:prstGeom prst="rect">
            <a:avLst/>
          </a:prstGeom>
          <a:noFill/>
        </p:spPr>
        <p:txBody>
          <a:bodyPr anchor="ctr"/>
          <a:lstStyle>
            <a:lvl1pPr marL="117452" indent="-117452" algn="l" defTabSz="586003" rtl="0" eaLnBrk="1" latinLnBrk="0" hangingPunct="1">
              <a:spcBef>
                <a:spcPts val="1800"/>
              </a:spcBef>
              <a:buClrTx/>
              <a:buSzPct val="100000"/>
              <a:buFont typeface="Myriad Pro" panose="020B0503030403020204" pitchFamily="34" charset="0"/>
              <a:buChar char=" "/>
              <a:defRPr sz="2400" b="0" i="0" kern="1200">
                <a:solidFill>
                  <a:schemeClr val="accent1"/>
                </a:solidFill>
                <a:latin typeface="+mn-lt"/>
                <a:ea typeface="Montserrat Light" charset="0"/>
                <a:cs typeface="Montserrat Light" charset="0"/>
              </a:defRPr>
            </a:lvl1pPr>
            <a:lvl2pPr marL="586003" indent="-288930" algn="l" defTabSz="586003" rtl="0" eaLnBrk="1" latinLnBrk="0" hangingPunct="1">
              <a:spcBef>
                <a:spcPts val="600"/>
              </a:spcBef>
              <a:buClrTx/>
              <a:buSzPct val="100000"/>
              <a:buFont typeface="Lucida Grande"/>
              <a:buChar char="-"/>
              <a:defRPr sz="2400" b="0" i="0" kern="1200">
                <a:solidFill>
                  <a:schemeClr val="accent1"/>
                </a:solidFill>
                <a:latin typeface="Montserrat Light" charset="0"/>
                <a:ea typeface="Montserrat Light" charset="0"/>
                <a:cs typeface="Montserrat Light" charset="0"/>
              </a:defRPr>
            </a:lvl2pPr>
            <a:lvl3pPr marL="883074" indent="-286898" algn="l" defTabSz="586003" rtl="0" eaLnBrk="1" latinLnBrk="0" hangingPunct="1">
              <a:spcBef>
                <a:spcPts val="600"/>
              </a:spcBef>
              <a:buClrTx/>
              <a:buSzPct val="100000"/>
              <a:buFont typeface="Lucida Grande"/>
              <a:buChar char="•"/>
              <a:defRPr sz="2400" b="0" i="0" kern="1200">
                <a:solidFill>
                  <a:schemeClr val="accent1"/>
                </a:solidFill>
                <a:latin typeface="Montserrat Light" charset="0"/>
                <a:ea typeface="Montserrat Light" charset="0"/>
                <a:cs typeface="Montserrat Light" charset="0"/>
              </a:defRPr>
            </a:lvl3pPr>
            <a:lvl4pPr marL="1096724" indent="-213648" algn="l" defTabSz="586003" rtl="0" eaLnBrk="1" latinLnBrk="0" hangingPunct="1">
              <a:spcBef>
                <a:spcPts val="600"/>
              </a:spcBef>
              <a:buClrTx/>
              <a:buSzPct val="100000"/>
              <a:buFont typeface="Wingdings" panose="05000000000000000000" pitchFamily="2" charset="2"/>
              <a:buChar char="§"/>
              <a:defRPr sz="2400" b="0" i="0" kern="1200" baseline="0">
                <a:solidFill>
                  <a:schemeClr val="accent1"/>
                </a:solidFill>
                <a:latin typeface="Montserrat Light" charset="0"/>
                <a:ea typeface="Montserrat Light" charset="0"/>
                <a:cs typeface="Montserrat Light" charset="0"/>
              </a:defRPr>
            </a:lvl4pPr>
            <a:lvl5pPr marL="1395829" indent="-299107" algn="l" defTabSz="586003" rtl="0" eaLnBrk="1" latinLnBrk="0" hangingPunct="1">
              <a:spcBef>
                <a:spcPts val="600"/>
              </a:spcBef>
              <a:buClrTx/>
              <a:buSzPct val="100000"/>
              <a:buFont typeface="Myriad Pro Light" panose="020B0403030403020204" pitchFamily="34" charset="0"/>
              <a:buChar char="-"/>
              <a:tabLst/>
              <a:defRPr sz="2400" b="0" i="0" kern="1200" baseline="0">
                <a:solidFill>
                  <a:schemeClr val="accent1"/>
                </a:solidFill>
                <a:latin typeface="Montserrat Light" charset="0"/>
                <a:ea typeface="Montserrat Light" charset="0"/>
                <a:cs typeface="Montserrat Light" charset="0"/>
              </a:defRPr>
            </a:lvl5pPr>
            <a:lvl6pPr marL="1609476" indent="-215680" algn="l" defTabSz="586003" rtl="0" eaLnBrk="1" latinLnBrk="0" hangingPunct="1">
              <a:spcBef>
                <a:spcPts val="448"/>
              </a:spcBef>
              <a:buClr>
                <a:schemeClr val="bg1">
                  <a:lumMod val="85000"/>
                </a:schemeClr>
              </a:buClr>
              <a:buSzPct val="70000"/>
              <a:buFont typeface="Lucida Grande"/>
              <a:buChar char="•"/>
              <a:defRPr sz="1467" b="0" i="0" kern="1200">
                <a:solidFill>
                  <a:schemeClr val="bg1">
                    <a:lumMod val="50000"/>
                  </a:schemeClr>
                </a:solidFill>
                <a:latin typeface="Myriad Pro Light"/>
                <a:ea typeface="+mn-ea"/>
                <a:cs typeface="Arial"/>
              </a:defRPr>
            </a:lvl6pPr>
            <a:lvl7pPr marL="3809023" indent="-293002" algn="l" defTabSz="586003" rtl="0" eaLnBrk="1" latinLnBrk="0" hangingPunct="1">
              <a:spcBef>
                <a:spcPct val="20000"/>
              </a:spcBef>
              <a:buFont typeface="Arial"/>
              <a:buChar char="•"/>
              <a:defRPr sz="2532" kern="1200">
                <a:solidFill>
                  <a:schemeClr val="tx1"/>
                </a:solidFill>
                <a:latin typeface="+mn-lt"/>
                <a:ea typeface="+mn-ea"/>
                <a:cs typeface="+mn-cs"/>
              </a:defRPr>
            </a:lvl7pPr>
            <a:lvl8pPr marL="4395027" indent="-293002" algn="l" defTabSz="586003" rtl="0" eaLnBrk="1" latinLnBrk="0" hangingPunct="1">
              <a:spcBef>
                <a:spcPct val="20000"/>
              </a:spcBef>
              <a:buFont typeface="Arial"/>
              <a:buChar char="•"/>
              <a:defRPr sz="2532" kern="1200">
                <a:solidFill>
                  <a:schemeClr val="tx1"/>
                </a:solidFill>
                <a:latin typeface="+mn-lt"/>
                <a:ea typeface="+mn-ea"/>
                <a:cs typeface="+mn-cs"/>
              </a:defRPr>
            </a:lvl8pPr>
            <a:lvl9pPr marL="4981028" indent="-293002" algn="l" defTabSz="586003" rtl="0" eaLnBrk="1" latinLnBrk="0" hangingPunct="1">
              <a:spcBef>
                <a:spcPct val="20000"/>
              </a:spcBef>
              <a:buFont typeface="Arial"/>
              <a:buChar char="•"/>
              <a:defRPr sz="2532" kern="1200">
                <a:solidFill>
                  <a:schemeClr val="tx1"/>
                </a:solidFill>
                <a:latin typeface="+mn-lt"/>
                <a:ea typeface="+mn-ea"/>
                <a:cs typeface="+mn-cs"/>
              </a:defRPr>
            </a:lvl9pPr>
          </a:lstStyle>
          <a:p>
            <a:pPr marL="0" indent="0" algn="ctr">
              <a:lnSpc>
                <a:spcPct val="110000"/>
              </a:lnSpc>
            </a:pPr>
            <a:r>
              <a:rPr lang="en-US" sz="1600" dirty="0">
                <a:solidFill>
                  <a:srgbClr val="000000"/>
                </a:solidFill>
                <a:latin typeface="HeronSansCond Regular"/>
                <a:cs typeface="HeronSansCond Regular"/>
              </a:rPr>
              <a:t>FAIL</a:t>
            </a:r>
          </a:p>
        </p:txBody>
      </p:sp>
      <p:sp>
        <p:nvSpPr>
          <p:cNvPr id="141" name="Text Placeholder 16">
            <a:extLst>
              <a:ext uri="{FF2B5EF4-FFF2-40B4-BE49-F238E27FC236}">
                <a16:creationId xmlns:a16="http://schemas.microsoft.com/office/drawing/2014/main" id="{4F22C7F1-049F-478D-A691-8743F1388FA2}"/>
              </a:ext>
            </a:extLst>
          </p:cNvPr>
          <p:cNvSpPr txBox="1">
            <a:spLocks/>
          </p:cNvSpPr>
          <p:nvPr/>
        </p:nvSpPr>
        <p:spPr>
          <a:xfrm>
            <a:off x="7351484" y="3795604"/>
            <a:ext cx="758590" cy="643650"/>
          </a:xfrm>
          <a:prstGeom prst="rect">
            <a:avLst/>
          </a:prstGeom>
          <a:noFill/>
        </p:spPr>
        <p:txBody>
          <a:bodyPr anchor="ctr"/>
          <a:lstStyle>
            <a:lvl1pPr marL="117452" indent="-117452" algn="l" defTabSz="586003" rtl="0" eaLnBrk="1" latinLnBrk="0" hangingPunct="1">
              <a:spcBef>
                <a:spcPts val="1800"/>
              </a:spcBef>
              <a:buClrTx/>
              <a:buSzPct val="100000"/>
              <a:buFont typeface="Myriad Pro" panose="020B0503030403020204" pitchFamily="34" charset="0"/>
              <a:buChar char=" "/>
              <a:defRPr sz="2400" b="0" i="0" kern="1200">
                <a:solidFill>
                  <a:schemeClr val="accent1"/>
                </a:solidFill>
                <a:latin typeface="+mn-lt"/>
                <a:ea typeface="Montserrat Light" charset="0"/>
                <a:cs typeface="Montserrat Light" charset="0"/>
              </a:defRPr>
            </a:lvl1pPr>
            <a:lvl2pPr marL="586003" indent="-288930" algn="l" defTabSz="586003" rtl="0" eaLnBrk="1" latinLnBrk="0" hangingPunct="1">
              <a:spcBef>
                <a:spcPts val="600"/>
              </a:spcBef>
              <a:buClrTx/>
              <a:buSzPct val="100000"/>
              <a:buFont typeface="Lucida Grande"/>
              <a:buChar char="-"/>
              <a:defRPr sz="2400" b="0" i="0" kern="1200">
                <a:solidFill>
                  <a:schemeClr val="accent1"/>
                </a:solidFill>
                <a:latin typeface="Montserrat Light" charset="0"/>
                <a:ea typeface="Montserrat Light" charset="0"/>
                <a:cs typeface="Montserrat Light" charset="0"/>
              </a:defRPr>
            </a:lvl2pPr>
            <a:lvl3pPr marL="883074" indent="-286898" algn="l" defTabSz="586003" rtl="0" eaLnBrk="1" latinLnBrk="0" hangingPunct="1">
              <a:spcBef>
                <a:spcPts val="600"/>
              </a:spcBef>
              <a:buClrTx/>
              <a:buSzPct val="100000"/>
              <a:buFont typeface="Lucida Grande"/>
              <a:buChar char="•"/>
              <a:defRPr sz="2400" b="0" i="0" kern="1200">
                <a:solidFill>
                  <a:schemeClr val="accent1"/>
                </a:solidFill>
                <a:latin typeface="Montserrat Light" charset="0"/>
                <a:ea typeface="Montserrat Light" charset="0"/>
                <a:cs typeface="Montserrat Light" charset="0"/>
              </a:defRPr>
            </a:lvl3pPr>
            <a:lvl4pPr marL="1096724" indent="-213648" algn="l" defTabSz="586003" rtl="0" eaLnBrk="1" latinLnBrk="0" hangingPunct="1">
              <a:spcBef>
                <a:spcPts val="600"/>
              </a:spcBef>
              <a:buClrTx/>
              <a:buSzPct val="100000"/>
              <a:buFont typeface="Wingdings" panose="05000000000000000000" pitchFamily="2" charset="2"/>
              <a:buChar char="§"/>
              <a:defRPr sz="2400" b="0" i="0" kern="1200" baseline="0">
                <a:solidFill>
                  <a:schemeClr val="accent1"/>
                </a:solidFill>
                <a:latin typeface="Montserrat Light" charset="0"/>
                <a:ea typeface="Montserrat Light" charset="0"/>
                <a:cs typeface="Montserrat Light" charset="0"/>
              </a:defRPr>
            </a:lvl4pPr>
            <a:lvl5pPr marL="1395829" indent="-299107" algn="l" defTabSz="586003" rtl="0" eaLnBrk="1" latinLnBrk="0" hangingPunct="1">
              <a:spcBef>
                <a:spcPts val="600"/>
              </a:spcBef>
              <a:buClrTx/>
              <a:buSzPct val="100000"/>
              <a:buFont typeface="Myriad Pro Light" panose="020B0403030403020204" pitchFamily="34" charset="0"/>
              <a:buChar char="-"/>
              <a:tabLst/>
              <a:defRPr sz="2400" b="0" i="0" kern="1200" baseline="0">
                <a:solidFill>
                  <a:schemeClr val="accent1"/>
                </a:solidFill>
                <a:latin typeface="Montserrat Light" charset="0"/>
                <a:ea typeface="Montserrat Light" charset="0"/>
                <a:cs typeface="Montserrat Light" charset="0"/>
              </a:defRPr>
            </a:lvl5pPr>
            <a:lvl6pPr marL="1609476" indent="-215680" algn="l" defTabSz="586003" rtl="0" eaLnBrk="1" latinLnBrk="0" hangingPunct="1">
              <a:spcBef>
                <a:spcPts val="448"/>
              </a:spcBef>
              <a:buClr>
                <a:schemeClr val="bg1">
                  <a:lumMod val="85000"/>
                </a:schemeClr>
              </a:buClr>
              <a:buSzPct val="70000"/>
              <a:buFont typeface="Lucida Grande"/>
              <a:buChar char="•"/>
              <a:defRPr sz="1467" b="0" i="0" kern="1200">
                <a:solidFill>
                  <a:schemeClr val="bg1">
                    <a:lumMod val="50000"/>
                  </a:schemeClr>
                </a:solidFill>
                <a:latin typeface="Myriad Pro Light"/>
                <a:ea typeface="+mn-ea"/>
                <a:cs typeface="Arial"/>
              </a:defRPr>
            </a:lvl6pPr>
            <a:lvl7pPr marL="3809023" indent="-293002" algn="l" defTabSz="586003" rtl="0" eaLnBrk="1" latinLnBrk="0" hangingPunct="1">
              <a:spcBef>
                <a:spcPct val="20000"/>
              </a:spcBef>
              <a:buFont typeface="Arial"/>
              <a:buChar char="•"/>
              <a:defRPr sz="2532" kern="1200">
                <a:solidFill>
                  <a:schemeClr val="tx1"/>
                </a:solidFill>
                <a:latin typeface="+mn-lt"/>
                <a:ea typeface="+mn-ea"/>
                <a:cs typeface="+mn-cs"/>
              </a:defRPr>
            </a:lvl7pPr>
            <a:lvl8pPr marL="4395027" indent="-293002" algn="l" defTabSz="586003" rtl="0" eaLnBrk="1" latinLnBrk="0" hangingPunct="1">
              <a:spcBef>
                <a:spcPct val="20000"/>
              </a:spcBef>
              <a:buFont typeface="Arial"/>
              <a:buChar char="•"/>
              <a:defRPr sz="2532" kern="1200">
                <a:solidFill>
                  <a:schemeClr val="tx1"/>
                </a:solidFill>
                <a:latin typeface="+mn-lt"/>
                <a:ea typeface="+mn-ea"/>
                <a:cs typeface="+mn-cs"/>
              </a:defRPr>
            </a:lvl8pPr>
            <a:lvl9pPr marL="4981028" indent="-293002" algn="l" defTabSz="586003" rtl="0" eaLnBrk="1" latinLnBrk="0" hangingPunct="1">
              <a:spcBef>
                <a:spcPct val="20000"/>
              </a:spcBef>
              <a:buFont typeface="Arial"/>
              <a:buChar char="•"/>
              <a:defRPr sz="2532" kern="1200">
                <a:solidFill>
                  <a:schemeClr val="tx1"/>
                </a:solidFill>
                <a:latin typeface="+mn-lt"/>
                <a:ea typeface="+mn-ea"/>
                <a:cs typeface="+mn-cs"/>
              </a:defRPr>
            </a:lvl9pPr>
          </a:lstStyle>
          <a:p>
            <a:pPr marL="0" indent="0" algn="ctr">
              <a:lnSpc>
                <a:spcPct val="110000"/>
              </a:lnSpc>
            </a:pPr>
            <a:r>
              <a:rPr lang="en-US" sz="1600" dirty="0">
                <a:solidFill>
                  <a:srgbClr val="000000"/>
                </a:solidFill>
                <a:latin typeface="HeronSansCond Regular"/>
                <a:cs typeface="HeronSansCond Regular"/>
              </a:rPr>
              <a:t>FAIL</a:t>
            </a:r>
          </a:p>
        </p:txBody>
      </p:sp>
      <p:sp>
        <p:nvSpPr>
          <p:cNvPr id="142" name="Text Placeholder 16">
            <a:extLst>
              <a:ext uri="{FF2B5EF4-FFF2-40B4-BE49-F238E27FC236}">
                <a16:creationId xmlns:a16="http://schemas.microsoft.com/office/drawing/2014/main" id="{E13981C0-D7C0-4BED-B31D-1ECBE4C9BF97}"/>
              </a:ext>
            </a:extLst>
          </p:cNvPr>
          <p:cNvSpPr txBox="1">
            <a:spLocks/>
          </p:cNvSpPr>
          <p:nvPr/>
        </p:nvSpPr>
        <p:spPr>
          <a:xfrm>
            <a:off x="8111824" y="3795604"/>
            <a:ext cx="758590" cy="643650"/>
          </a:xfrm>
          <a:prstGeom prst="rect">
            <a:avLst/>
          </a:prstGeom>
          <a:noFill/>
        </p:spPr>
        <p:txBody>
          <a:bodyPr anchor="ctr"/>
          <a:lstStyle>
            <a:lvl1pPr marL="117452" indent="-117452" algn="l" defTabSz="586003" rtl="0" eaLnBrk="1" latinLnBrk="0" hangingPunct="1">
              <a:spcBef>
                <a:spcPts val="1800"/>
              </a:spcBef>
              <a:buClrTx/>
              <a:buSzPct val="100000"/>
              <a:buFont typeface="Myriad Pro" panose="020B0503030403020204" pitchFamily="34" charset="0"/>
              <a:buChar char=" "/>
              <a:defRPr sz="2400" b="0" i="0" kern="1200">
                <a:solidFill>
                  <a:schemeClr val="accent1"/>
                </a:solidFill>
                <a:latin typeface="+mn-lt"/>
                <a:ea typeface="Montserrat Light" charset="0"/>
                <a:cs typeface="Montserrat Light" charset="0"/>
              </a:defRPr>
            </a:lvl1pPr>
            <a:lvl2pPr marL="586003" indent="-288930" algn="l" defTabSz="586003" rtl="0" eaLnBrk="1" latinLnBrk="0" hangingPunct="1">
              <a:spcBef>
                <a:spcPts val="600"/>
              </a:spcBef>
              <a:buClrTx/>
              <a:buSzPct val="100000"/>
              <a:buFont typeface="Lucida Grande"/>
              <a:buChar char="-"/>
              <a:defRPr sz="2400" b="0" i="0" kern="1200">
                <a:solidFill>
                  <a:schemeClr val="accent1"/>
                </a:solidFill>
                <a:latin typeface="Montserrat Light" charset="0"/>
                <a:ea typeface="Montserrat Light" charset="0"/>
                <a:cs typeface="Montserrat Light" charset="0"/>
              </a:defRPr>
            </a:lvl2pPr>
            <a:lvl3pPr marL="883074" indent="-286898" algn="l" defTabSz="586003" rtl="0" eaLnBrk="1" latinLnBrk="0" hangingPunct="1">
              <a:spcBef>
                <a:spcPts val="600"/>
              </a:spcBef>
              <a:buClrTx/>
              <a:buSzPct val="100000"/>
              <a:buFont typeface="Lucida Grande"/>
              <a:buChar char="•"/>
              <a:defRPr sz="2400" b="0" i="0" kern="1200">
                <a:solidFill>
                  <a:schemeClr val="accent1"/>
                </a:solidFill>
                <a:latin typeface="Montserrat Light" charset="0"/>
                <a:ea typeface="Montserrat Light" charset="0"/>
                <a:cs typeface="Montserrat Light" charset="0"/>
              </a:defRPr>
            </a:lvl3pPr>
            <a:lvl4pPr marL="1096724" indent="-213648" algn="l" defTabSz="586003" rtl="0" eaLnBrk="1" latinLnBrk="0" hangingPunct="1">
              <a:spcBef>
                <a:spcPts val="600"/>
              </a:spcBef>
              <a:buClrTx/>
              <a:buSzPct val="100000"/>
              <a:buFont typeface="Wingdings" panose="05000000000000000000" pitchFamily="2" charset="2"/>
              <a:buChar char="§"/>
              <a:defRPr sz="2400" b="0" i="0" kern="1200" baseline="0">
                <a:solidFill>
                  <a:schemeClr val="accent1"/>
                </a:solidFill>
                <a:latin typeface="Montserrat Light" charset="0"/>
                <a:ea typeface="Montserrat Light" charset="0"/>
                <a:cs typeface="Montserrat Light" charset="0"/>
              </a:defRPr>
            </a:lvl4pPr>
            <a:lvl5pPr marL="1395829" indent="-299107" algn="l" defTabSz="586003" rtl="0" eaLnBrk="1" latinLnBrk="0" hangingPunct="1">
              <a:spcBef>
                <a:spcPts val="600"/>
              </a:spcBef>
              <a:buClrTx/>
              <a:buSzPct val="100000"/>
              <a:buFont typeface="Myriad Pro Light" panose="020B0403030403020204" pitchFamily="34" charset="0"/>
              <a:buChar char="-"/>
              <a:tabLst/>
              <a:defRPr sz="2400" b="0" i="0" kern="1200" baseline="0">
                <a:solidFill>
                  <a:schemeClr val="accent1"/>
                </a:solidFill>
                <a:latin typeface="Montserrat Light" charset="0"/>
                <a:ea typeface="Montserrat Light" charset="0"/>
                <a:cs typeface="Montserrat Light" charset="0"/>
              </a:defRPr>
            </a:lvl5pPr>
            <a:lvl6pPr marL="1609476" indent="-215680" algn="l" defTabSz="586003" rtl="0" eaLnBrk="1" latinLnBrk="0" hangingPunct="1">
              <a:spcBef>
                <a:spcPts val="448"/>
              </a:spcBef>
              <a:buClr>
                <a:schemeClr val="bg1">
                  <a:lumMod val="85000"/>
                </a:schemeClr>
              </a:buClr>
              <a:buSzPct val="70000"/>
              <a:buFont typeface="Lucida Grande"/>
              <a:buChar char="•"/>
              <a:defRPr sz="1467" b="0" i="0" kern="1200">
                <a:solidFill>
                  <a:schemeClr val="bg1">
                    <a:lumMod val="50000"/>
                  </a:schemeClr>
                </a:solidFill>
                <a:latin typeface="Myriad Pro Light"/>
                <a:ea typeface="+mn-ea"/>
                <a:cs typeface="Arial"/>
              </a:defRPr>
            </a:lvl6pPr>
            <a:lvl7pPr marL="3809023" indent="-293002" algn="l" defTabSz="586003" rtl="0" eaLnBrk="1" latinLnBrk="0" hangingPunct="1">
              <a:spcBef>
                <a:spcPct val="20000"/>
              </a:spcBef>
              <a:buFont typeface="Arial"/>
              <a:buChar char="•"/>
              <a:defRPr sz="2532" kern="1200">
                <a:solidFill>
                  <a:schemeClr val="tx1"/>
                </a:solidFill>
                <a:latin typeface="+mn-lt"/>
                <a:ea typeface="+mn-ea"/>
                <a:cs typeface="+mn-cs"/>
              </a:defRPr>
            </a:lvl7pPr>
            <a:lvl8pPr marL="4395027" indent="-293002" algn="l" defTabSz="586003" rtl="0" eaLnBrk="1" latinLnBrk="0" hangingPunct="1">
              <a:spcBef>
                <a:spcPct val="20000"/>
              </a:spcBef>
              <a:buFont typeface="Arial"/>
              <a:buChar char="•"/>
              <a:defRPr sz="2532" kern="1200">
                <a:solidFill>
                  <a:schemeClr val="tx1"/>
                </a:solidFill>
                <a:latin typeface="+mn-lt"/>
                <a:ea typeface="+mn-ea"/>
                <a:cs typeface="+mn-cs"/>
              </a:defRPr>
            </a:lvl8pPr>
            <a:lvl9pPr marL="4981028" indent="-293002" algn="l" defTabSz="586003" rtl="0" eaLnBrk="1" latinLnBrk="0" hangingPunct="1">
              <a:spcBef>
                <a:spcPct val="20000"/>
              </a:spcBef>
              <a:buFont typeface="Arial"/>
              <a:buChar char="•"/>
              <a:defRPr sz="2532" kern="1200">
                <a:solidFill>
                  <a:schemeClr val="tx1"/>
                </a:solidFill>
                <a:latin typeface="+mn-lt"/>
                <a:ea typeface="+mn-ea"/>
                <a:cs typeface="+mn-cs"/>
              </a:defRPr>
            </a:lvl9pPr>
          </a:lstStyle>
          <a:p>
            <a:pPr marL="0" indent="0" algn="ctr">
              <a:lnSpc>
                <a:spcPct val="110000"/>
              </a:lnSpc>
            </a:pPr>
            <a:r>
              <a:rPr lang="en-US" sz="1600" dirty="0">
                <a:solidFill>
                  <a:srgbClr val="000000"/>
                </a:solidFill>
                <a:latin typeface="HeronSansCond Regular"/>
                <a:cs typeface="HeronSansCond Regular"/>
              </a:rPr>
              <a:t>FAIL</a:t>
            </a:r>
          </a:p>
        </p:txBody>
      </p:sp>
      <p:sp>
        <p:nvSpPr>
          <p:cNvPr id="143" name="Text Placeholder 16">
            <a:extLst>
              <a:ext uri="{FF2B5EF4-FFF2-40B4-BE49-F238E27FC236}">
                <a16:creationId xmlns:a16="http://schemas.microsoft.com/office/drawing/2014/main" id="{EDD98913-536D-4656-9D4B-D57FF4D7DD69}"/>
              </a:ext>
            </a:extLst>
          </p:cNvPr>
          <p:cNvSpPr txBox="1">
            <a:spLocks/>
          </p:cNvSpPr>
          <p:nvPr/>
        </p:nvSpPr>
        <p:spPr>
          <a:xfrm>
            <a:off x="8873824" y="3795604"/>
            <a:ext cx="758590" cy="643650"/>
          </a:xfrm>
          <a:prstGeom prst="rect">
            <a:avLst/>
          </a:prstGeom>
          <a:noFill/>
        </p:spPr>
        <p:txBody>
          <a:bodyPr anchor="ctr"/>
          <a:lstStyle>
            <a:lvl1pPr marL="117452" indent="-117452" algn="l" defTabSz="586003" rtl="0" eaLnBrk="1" latinLnBrk="0" hangingPunct="1">
              <a:spcBef>
                <a:spcPts val="1800"/>
              </a:spcBef>
              <a:buClrTx/>
              <a:buSzPct val="100000"/>
              <a:buFont typeface="Myriad Pro" panose="020B0503030403020204" pitchFamily="34" charset="0"/>
              <a:buChar char=" "/>
              <a:defRPr sz="2400" b="0" i="0" kern="1200">
                <a:solidFill>
                  <a:schemeClr val="accent1"/>
                </a:solidFill>
                <a:latin typeface="+mn-lt"/>
                <a:ea typeface="Montserrat Light" charset="0"/>
                <a:cs typeface="Montserrat Light" charset="0"/>
              </a:defRPr>
            </a:lvl1pPr>
            <a:lvl2pPr marL="586003" indent="-288930" algn="l" defTabSz="586003" rtl="0" eaLnBrk="1" latinLnBrk="0" hangingPunct="1">
              <a:spcBef>
                <a:spcPts val="600"/>
              </a:spcBef>
              <a:buClrTx/>
              <a:buSzPct val="100000"/>
              <a:buFont typeface="Lucida Grande"/>
              <a:buChar char="-"/>
              <a:defRPr sz="2400" b="0" i="0" kern="1200">
                <a:solidFill>
                  <a:schemeClr val="accent1"/>
                </a:solidFill>
                <a:latin typeface="Montserrat Light" charset="0"/>
                <a:ea typeface="Montserrat Light" charset="0"/>
                <a:cs typeface="Montserrat Light" charset="0"/>
              </a:defRPr>
            </a:lvl2pPr>
            <a:lvl3pPr marL="883074" indent="-286898" algn="l" defTabSz="586003" rtl="0" eaLnBrk="1" latinLnBrk="0" hangingPunct="1">
              <a:spcBef>
                <a:spcPts val="600"/>
              </a:spcBef>
              <a:buClrTx/>
              <a:buSzPct val="100000"/>
              <a:buFont typeface="Lucida Grande"/>
              <a:buChar char="•"/>
              <a:defRPr sz="2400" b="0" i="0" kern="1200">
                <a:solidFill>
                  <a:schemeClr val="accent1"/>
                </a:solidFill>
                <a:latin typeface="Montserrat Light" charset="0"/>
                <a:ea typeface="Montserrat Light" charset="0"/>
                <a:cs typeface="Montserrat Light" charset="0"/>
              </a:defRPr>
            </a:lvl3pPr>
            <a:lvl4pPr marL="1096724" indent="-213648" algn="l" defTabSz="586003" rtl="0" eaLnBrk="1" latinLnBrk="0" hangingPunct="1">
              <a:spcBef>
                <a:spcPts val="600"/>
              </a:spcBef>
              <a:buClrTx/>
              <a:buSzPct val="100000"/>
              <a:buFont typeface="Wingdings" panose="05000000000000000000" pitchFamily="2" charset="2"/>
              <a:buChar char="§"/>
              <a:defRPr sz="2400" b="0" i="0" kern="1200" baseline="0">
                <a:solidFill>
                  <a:schemeClr val="accent1"/>
                </a:solidFill>
                <a:latin typeface="Montserrat Light" charset="0"/>
                <a:ea typeface="Montserrat Light" charset="0"/>
                <a:cs typeface="Montserrat Light" charset="0"/>
              </a:defRPr>
            </a:lvl4pPr>
            <a:lvl5pPr marL="1395829" indent="-299107" algn="l" defTabSz="586003" rtl="0" eaLnBrk="1" latinLnBrk="0" hangingPunct="1">
              <a:spcBef>
                <a:spcPts val="600"/>
              </a:spcBef>
              <a:buClrTx/>
              <a:buSzPct val="100000"/>
              <a:buFont typeface="Myriad Pro Light" panose="020B0403030403020204" pitchFamily="34" charset="0"/>
              <a:buChar char="-"/>
              <a:tabLst/>
              <a:defRPr sz="2400" b="0" i="0" kern="1200" baseline="0">
                <a:solidFill>
                  <a:schemeClr val="accent1"/>
                </a:solidFill>
                <a:latin typeface="Montserrat Light" charset="0"/>
                <a:ea typeface="Montserrat Light" charset="0"/>
                <a:cs typeface="Montserrat Light" charset="0"/>
              </a:defRPr>
            </a:lvl5pPr>
            <a:lvl6pPr marL="1609476" indent="-215680" algn="l" defTabSz="586003" rtl="0" eaLnBrk="1" latinLnBrk="0" hangingPunct="1">
              <a:spcBef>
                <a:spcPts val="448"/>
              </a:spcBef>
              <a:buClr>
                <a:schemeClr val="bg1">
                  <a:lumMod val="85000"/>
                </a:schemeClr>
              </a:buClr>
              <a:buSzPct val="70000"/>
              <a:buFont typeface="Lucida Grande"/>
              <a:buChar char="•"/>
              <a:defRPr sz="1467" b="0" i="0" kern="1200">
                <a:solidFill>
                  <a:schemeClr val="bg1">
                    <a:lumMod val="50000"/>
                  </a:schemeClr>
                </a:solidFill>
                <a:latin typeface="Myriad Pro Light"/>
                <a:ea typeface="+mn-ea"/>
                <a:cs typeface="Arial"/>
              </a:defRPr>
            </a:lvl6pPr>
            <a:lvl7pPr marL="3809023" indent="-293002" algn="l" defTabSz="586003" rtl="0" eaLnBrk="1" latinLnBrk="0" hangingPunct="1">
              <a:spcBef>
                <a:spcPct val="20000"/>
              </a:spcBef>
              <a:buFont typeface="Arial"/>
              <a:buChar char="•"/>
              <a:defRPr sz="2532" kern="1200">
                <a:solidFill>
                  <a:schemeClr val="tx1"/>
                </a:solidFill>
                <a:latin typeface="+mn-lt"/>
                <a:ea typeface="+mn-ea"/>
                <a:cs typeface="+mn-cs"/>
              </a:defRPr>
            </a:lvl7pPr>
            <a:lvl8pPr marL="4395027" indent="-293002" algn="l" defTabSz="586003" rtl="0" eaLnBrk="1" latinLnBrk="0" hangingPunct="1">
              <a:spcBef>
                <a:spcPct val="20000"/>
              </a:spcBef>
              <a:buFont typeface="Arial"/>
              <a:buChar char="•"/>
              <a:defRPr sz="2532" kern="1200">
                <a:solidFill>
                  <a:schemeClr val="tx1"/>
                </a:solidFill>
                <a:latin typeface="+mn-lt"/>
                <a:ea typeface="+mn-ea"/>
                <a:cs typeface="+mn-cs"/>
              </a:defRPr>
            </a:lvl8pPr>
            <a:lvl9pPr marL="4981028" indent="-293002" algn="l" defTabSz="586003" rtl="0" eaLnBrk="1" latinLnBrk="0" hangingPunct="1">
              <a:spcBef>
                <a:spcPct val="20000"/>
              </a:spcBef>
              <a:buFont typeface="Arial"/>
              <a:buChar char="•"/>
              <a:defRPr sz="2532" kern="1200">
                <a:solidFill>
                  <a:schemeClr val="tx1"/>
                </a:solidFill>
                <a:latin typeface="+mn-lt"/>
                <a:ea typeface="+mn-ea"/>
                <a:cs typeface="+mn-cs"/>
              </a:defRPr>
            </a:lvl9pPr>
          </a:lstStyle>
          <a:p>
            <a:pPr marL="0" indent="0" algn="ctr">
              <a:lnSpc>
                <a:spcPct val="110000"/>
              </a:lnSpc>
            </a:pPr>
            <a:r>
              <a:rPr lang="en-US" sz="1600" dirty="0">
                <a:solidFill>
                  <a:srgbClr val="000000"/>
                </a:solidFill>
                <a:latin typeface="HeronSansCond Regular"/>
                <a:cs typeface="HeronSansCond Regular"/>
              </a:rPr>
              <a:t>FAIL</a:t>
            </a:r>
          </a:p>
        </p:txBody>
      </p:sp>
      <p:cxnSp>
        <p:nvCxnSpPr>
          <p:cNvPr id="144" name="Straight Arrow Connector 143">
            <a:extLst>
              <a:ext uri="{FF2B5EF4-FFF2-40B4-BE49-F238E27FC236}">
                <a16:creationId xmlns:a16="http://schemas.microsoft.com/office/drawing/2014/main" id="{BD88E67E-F16C-4B17-A833-36B9E7AC1AED}"/>
              </a:ext>
            </a:extLst>
          </p:cNvPr>
          <p:cNvCxnSpPr/>
          <p:nvPr/>
        </p:nvCxnSpPr>
        <p:spPr>
          <a:xfrm>
            <a:off x="6629400" y="5817831"/>
            <a:ext cx="741686" cy="0"/>
          </a:xfrm>
          <a:prstGeom prst="straightConnector1">
            <a:avLst/>
          </a:prstGeom>
          <a:ln w="19050" cmpd="sng">
            <a:solidFill>
              <a:schemeClr val="bg1"/>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145" name="Straight Arrow Connector 144">
            <a:extLst>
              <a:ext uri="{FF2B5EF4-FFF2-40B4-BE49-F238E27FC236}">
                <a16:creationId xmlns:a16="http://schemas.microsoft.com/office/drawing/2014/main" id="{6D0B1F98-72E2-4962-A52C-949F58CE7C8C}"/>
              </a:ext>
            </a:extLst>
          </p:cNvPr>
          <p:cNvCxnSpPr/>
          <p:nvPr/>
        </p:nvCxnSpPr>
        <p:spPr>
          <a:xfrm>
            <a:off x="7391400" y="5817831"/>
            <a:ext cx="741686" cy="0"/>
          </a:xfrm>
          <a:prstGeom prst="straightConnector1">
            <a:avLst/>
          </a:prstGeom>
          <a:ln w="19050" cmpd="sng">
            <a:solidFill>
              <a:schemeClr val="bg1"/>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146" name="Text Placeholder 16">
            <a:extLst>
              <a:ext uri="{FF2B5EF4-FFF2-40B4-BE49-F238E27FC236}">
                <a16:creationId xmlns:a16="http://schemas.microsoft.com/office/drawing/2014/main" id="{C88E3065-0F31-4932-9267-A7D3049C766E}"/>
              </a:ext>
            </a:extLst>
          </p:cNvPr>
          <p:cNvSpPr txBox="1">
            <a:spLocks/>
          </p:cNvSpPr>
          <p:nvPr/>
        </p:nvSpPr>
        <p:spPr>
          <a:xfrm>
            <a:off x="5832929" y="2848524"/>
            <a:ext cx="758590" cy="643650"/>
          </a:xfrm>
          <a:prstGeom prst="rect">
            <a:avLst/>
          </a:prstGeom>
          <a:solidFill>
            <a:srgbClr val="00B050"/>
          </a:solidFill>
        </p:spPr>
        <p:txBody>
          <a:bodyPr anchor="ctr"/>
          <a:lstStyle>
            <a:lvl1pPr marL="117452" indent="-117452" algn="l" defTabSz="586003" rtl="0" eaLnBrk="1" latinLnBrk="0" hangingPunct="1">
              <a:spcBef>
                <a:spcPts val="1800"/>
              </a:spcBef>
              <a:buClrTx/>
              <a:buSzPct val="100000"/>
              <a:buFont typeface="Myriad Pro" panose="020B0503030403020204" pitchFamily="34" charset="0"/>
              <a:buChar char=" "/>
              <a:defRPr sz="2400" b="0" i="0" kern="1200">
                <a:solidFill>
                  <a:schemeClr val="accent1"/>
                </a:solidFill>
                <a:latin typeface="+mn-lt"/>
                <a:ea typeface="Montserrat Light" charset="0"/>
                <a:cs typeface="Montserrat Light" charset="0"/>
              </a:defRPr>
            </a:lvl1pPr>
            <a:lvl2pPr marL="586003" indent="-288930" algn="l" defTabSz="586003" rtl="0" eaLnBrk="1" latinLnBrk="0" hangingPunct="1">
              <a:spcBef>
                <a:spcPts val="600"/>
              </a:spcBef>
              <a:buClrTx/>
              <a:buSzPct val="100000"/>
              <a:buFont typeface="Lucida Grande"/>
              <a:buChar char="-"/>
              <a:defRPr sz="2400" b="0" i="0" kern="1200">
                <a:solidFill>
                  <a:schemeClr val="accent1"/>
                </a:solidFill>
                <a:latin typeface="Montserrat Light" charset="0"/>
                <a:ea typeface="Montserrat Light" charset="0"/>
                <a:cs typeface="Montserrat Light" charset="0"/>
              </a:defRPr>
            </a:lvl2pPr>
            <a:lvl3pPr marL="883074" indent="-286898" algn="l" defTabSz="586003" rtl="0" eaLnBrk="1" latinLnBrk="0" hangingPunct="1">
              <a:spcBef>
                <a:spcPts val="600"/>
              </a:spcBef>
              <a:buClrTx/>
              <a:buSzPct val="100000"/>
              <a:buFont typeface="Lucida Grande"/>
              <a:buChar char="•"/>
              <a:defRPr sz="2400" b="0" i="0" kern="1200">
                <a:solidFill>
                  <a:schemeClr val="accent1"/>
                </a:solidFill>
                <a:latin typeface="Montserrat Light" charset="0"/>
                <a:ea typeface="Montserrat Light" charset="0"/>
                <a:cs typeface="Montserrat Light" charset="0"/>
              </a:defRPr>
            </a:lvl3pPr>
            <a:lvl4pPr marL="1096724" indent="-213648" algn="l" defTabSz="586003" rtl="0" eaLnBrk="1" latinLnBrk="0" hangingPunct="1">
              <a:spcBef>
                <a:spcPts val="600"/>
              </a:spcBef>
              <a:buClrTx/>
              <a:buSzPct val="100000"/>
              <a:buFont typeface="Wingdings" panose="05000000000000000000" pitchFamily="2" charset="2"/>
              <a:buChar char="§"/>
              <a:defRPr sz="2400" b="0" i="0" kern="1200" baseline="0">
                <a:solidFill>
                  <a:schemeClr val="accent1"/>
                </a:solidFill>
                <a:latin typeface="Montserrat Light" charset="0"/>
                <a:ea typeface="Montserrat Light" charset="0"/>
                <a:cs typeface="Montserrat Light" charset="0"/>
              </a:defRPr>
            </a:lvl4pPr>
            <a:lvl5pPr marL="1395829" indent="-299107" algn="l" defTabSz="586003" rtl="0" eaLnBrk="1" latinLnBrk="0" hangingPunct="1">
              <a:spcBef>
                <a:spcPts val="600"/>
              </a:spcBef>
              <a:buClrTx/>
              <a:buSzPct val="100000"/>
              <a:buFont typeface="Myriad Pro Light" panose="020B0403030403020204" pitchFamily="34" charset="0"/>
              <a:buChar char="-"/>
              <a:tabLst/>
              <a:defRPr sz="2400" b="0" i="0" kern="1200" baseline="0">
                <a:solidFill>
                  <a:schemeClr val="accent1"/>
                </a:solidFill>
                <a:latin typeface="Montserrat Light" charset="0"/>
                <a:ea typeface="Montserrat Light" charset="0"/>
                <a:cs typeface="Montserrat Light" charset="0"/>
              </a:defRPr>
            </a:lvl5pPr>
            <a:lvl6pPr marL="1609476" indent="-215680" algn="l" defTabSz="586003" rtl="0" eaLnBrk="1" latinLnBrk="0" hangingPunct="1">
              <a:spcBef>
                <a:spcPts val="448"/>
              </a:spcBef>
              <a:buClr>
                <a:schemeClr val="bg1">
                  <a:lumMod val="85000"/>
                </a:schemeClr>
              </a:buClr>
              <a:buSzPct val="70000"/>
              <a:buFont typeface="Lucida Grande"/>
              <a:buChar char="•"/>
              <a:defRPr sz="1467" b="0" i="0" kern="1200">
                <a:solidFill>
                  <a:schemeClr val="bg1">
                    <a:lumMod val="50000"/>
                  </a:schemeClr>
                </a:solidFill>
                <a:latin typeface="Myriad Pro Light"/>
                <a:ea typeface="+mn-ea"/>
                <a:cs typeface="Arial"/>
              </a:defRPr>
            </a:lvl6pPr>
            <a:lvl7pPr marL="3809023" indent="-293002" algn="l" defTabSz="586003" rtl="0" eaLnBrk="1" latinLnBrk="0" hangingPunct="1">
              <a:spcBef>
                <a:spcPct val="20000"/>
              </a:spcBef>
              <a:buFont typeface="Arial"/>
              <a:buChar char="•"/>
              <a:defRPr sz="2532" kern="1200">
                <a:solidFill>
                  <a:schemeClr val="tx1"/>
                </a:solidFill>
                <a:latin typeface="+mn-lt"/>
                <a:ea typeface="+mn-ea"/>
                <a:cs typeface="+mn-cs"/>
              </a:defRPr>
            </a:lvl7pPr>
            <a:lvl8pPr marL="4395027" indent="-293002" algn="l" defTabSz="586003" rtl="0" eaLnBrk="1" latinLnBrk="0" hangingPunct="1">
              <a:spcBef>
                <a:spcPct val="20000"/>
              </a:spcBef>
              <a:buFont typeface="Arial"/>
              <a:buChar char="•"/>
              <a:defRPr sz="2532" kern="1200">
                <a:solidFill>
                  <a:schemeClr val="tx1"/>
                </a:solidFill>
                <a:latin typeface="+mn-lt"/>
                <a:ea typeface="+mn-ea"/>
                <a:cs typeface="+mn-cs"/>
              </a:defRPr>
            </a:lvl8pPr>
            <a:lvl9pPr marL="4981028" indent="-293002" algn="l" defTabSz="586003" rtl="0" eaLnBrk="1" latinLnBrk="0" hangingPunct="1">
              <a:spcBef>
                <a:spcPct val="20000"/>
              </a:spcBef>
              <a:buFont typeface="Arial"/>
              <a:buChar char="•"/>
              <a:defRPr sz="2532" kern="1200">
                <a:solidFill>
                  <a:schemeClr val="tx1"/>
                </a:solidFill>
                <a:latin typeface="+mn-lt"/>
                <a:ea typeface="+mn-ea"/>
                <a:cs typeface="+mn-cs"/>
              </a:defRPr>
            </a:lvl9pPr>
          </a:lstStyle>
          <a:p>
            <a:pPr marL="0" indent="0" algn="ctr">
              <a:lnSpc>
                <a:spcPct val="110000"/>
              </a:lnSpc>
            </a:pPr>
            <a:r>
              <a:rPr lang="en-US" sz="1600" dirty="0">
                <a:solidFill>
                  <a:srgbClr val="000000"/>
                </a:solidFill>
                <a:latin typeface="HeronSansCond Regular"/>
                <a:cs typeface="HeronSansCond Regular"/>
              </a:rPr>
              <a:t>PASS</a:t>
            </a:r>
          </a:p>
        </p:txBody>
      </p:sp>
      <p:sp>
        <p:nvSpPr>
          <p:cNvPr id="147" name="Text Placeholder 16">
            <a:extLst>
              <a:ext uri="{FF2B5EF4-FFF2-40B4-BE49-F238E27FC236}">
                <a16:creationId xmlns:a16="http://schemas.microsoft.com/office/drawing/2014/main" id="{F6ACDFE7-5C90-4D1F-8540-A4CA0F24AA37}"/>
              </a:ext>
            </a:extLst>
          </p:cNvPr>
          <p:cNvSpPr txBox="1">
            <a:spLocks/>
          </p:cNvSpPr>
          <p:nvPr/>
        </p:nvSpPr>
        <p:spPr>
          <a:xfrm>
            <a:off x="5832929" y="4835792"/>
            <a:ext cx="758590" cy="643650"/>
          </a:xfrm>
          <a:prstGeom prst="rect">
            <a:avLst/>
          </a:prstGeom>
          <a:solidFill>
            <a:srgbClr val="00B050"/>
          </a:solidFill>
        </p:spPr>
        <p:txBody>
          <a:bodyPr anchor="ctr"/>
          <a:lstStyle>
            <a:lvl1pPr marL="117452" indent="-117452" algn="l" defTabSz="586003" rtl="0" eaLnBrk="1" latinLnBrk="0" hangingPunct="1">
              <a:spcBef>
                <a:spcPts val="1800"/>
              </a:spcBef>
              <a:buClrTx/>
              <a:buSzPct val="100000"/>
              <a:buFont typeface="Myriad Pro" panose="020B0503030403020204" pitchFamily="34" charset="0"/>
              <a:buChar char=" "/>
              <a:defRPr sz="2400" b="0" i="0" kern="1200">
                <a:solidFill>
                  <a:schemeClr val="accent1"/>
                </a:solidFill>
                <a:latin typeface="+mn-lt"/>
                <a:ea typeface="Montserrat Light" charset="0"/>
                <a:cs typeface="Montserrat Light" charset="0"/>
              </a:defRPr>
            </a:lvl1pPr>
            <a:lvl2pPr marL="586003" indent="-288930" algn="l" defTabSz="586003" rtl="0" eaLnBrk="1" latinLnBrk="0" hangingPunct="1">
              <a:spcBef>
                <a:spcPts val="600"/>
              </a:spcBef>
              <a:buClrTx/>
              <a:buSzPct val="100000"/>
              <a:buFont typeface="Lucida Grande"/>
              <a:buChar char="-"/>
              <a:defRPr sz="2400" b="0" i="0" kern="1200">
                <a:solidFill>
                  <a:schemeClr val="accent1"/>
                </a:solidFill>
                <a:latin typeface="Montserrat Light" charset="0"/>
                <a:ea typeface="Montserrat Light" charset="0"/>
                <a:cs typeface="Montserrat Light" charset="0"/>
              </a:defRPr>
            </a:lvl2pPr>
            <a:lvl3pPr marL="883074" indent="-286898" algn="l" defTabSz="586003" rtl="0" eaLnBrk="1" latinLnBrk="0" hangingPunct="1">
              <a:spcBef>
                <a:spcPts val="600"/>
              </a:spcBef>
              <a:buClrTx/>
              <a:buSzPct val="100000"/>
              <a:buFont typeface="Lucida Grande"/>
              <a:buChar char="•"/>
              <a:defRPr sz="2400" b="0" i="0" kern="1200">
                <a:solidFill>
                  <a:schemeClr val="accent1"/>
                </a:solidFill>
                <a:latin typeface="Montserrat Light" charset="0"/>
                <a:ea typeface="Montserrat Light" charset="0"/>
                <a:cs typeface="Montserrat Light" charset="0"/>
              </a:defRPr>
            </a:lvl3pPr>
            <a:lvl4pPr marL="1096724" indent="-213648" algn="l" defTabSz="586003" rtl="0" eaLnBrk="1" latinLnBrk="0" hangingPunct="1">
              <a:spcBef>
                <a:spcPts val="600"/>
              </a:spcBef>
              <a:buClrTx/>
              <a:buSzPct val="100000"/>
              <a:buFont typeface="Wingdings" panose="05000000000000000000" pitchFamily="2" charset="2"/>
              <a:buChar char="§"/>
              <a:defRPr sz="2400" b="0" i="0" kern="1200" baseline="0">
                <a:solidFill>
                  <a:schemeClr val="accent1"/>
                </a:solidFill>
                <a:latin typeface="Montserrat Light" charset="0"/>
                <a:ea typeface="Montserrat Light" charset="0"/>
                <a:cs typeface="Montserrat Light" charset="0"/>
              </a:defRPr>
            </a:lvl4pPr>
            <a:lvl5pPr marL="1395829" indent="-299107" algn="l" defTabSz="586003" rtl="0" eaLnBrk="1" latinLnBrk="0" hangingPunct="1">
              <a:spcBef>
                <a:spcPts val="600"/>
              </a:spcBef>
              <a:buClrTx/>
              <a:buSzPct val="100000"/>
              <a:buFont typeface="Myriad Pro Light" panose="020B0403030403020204" pitchFamily="34" charset="0"/>
              <a:buChar char="-"/>
              <a:tabLst/>
              <a:defRPr sz="2400" b="0" i="0" kern="1200" baseline="0">
                <a:solidFill>
                  <a:schemeClr val="accent1"/>
                </a:solidFill>
                <a:latin typeface="Montserrat Light" charset="0"/>
                <a:ea typeface="Montserrat Light" charset="0"/>
                <a:cs typeface="Montserrat Light" charset="0"/>
              </a:defRPr>
            </a:lvl5pPr>
            <a:lvl6pPr marL="1609476" indent="-215680" algn="l" defTabSz="586003" rtl="0" eaLnBrk="1" latinLnBrk="0" hangingPunct="1">
              <a:spcBef>
                <a:spcPts val="448"/>
              </a:spcBef>
              <a:buClr>
                <a:schemeClr val="bg1">
                  <a:lumMod val="85000"/>
                </a:schemeClr>
              </a:buClr>
              <a:buSzPct val="70000"/>
              <a:buFont typeface="Lucida Grande"/>
              <a:buChar char="•"/>
              <a:defRPr sz="1467" b="0" i="0" kern="1200">
                <a:solidFill>
                  <a:schemeClr val="bg1">
                    <a:lumMod val="50000"/>
                  </a:schemeClr>
                </a:solidFill>
                <a:latin typeface="Myriad Pro Light"/>
                <a:ea typeface="+mn-ea"/>
                <a:cs typeface="Arial"/>
              </a:defRPr>
            </a:lvl6pPr>
            <a:lvl7pPr marL="3809023" indent="-293002" algn="l" defTabSz="586003" rtl="0" eaLnBrk="1" latinLnBrk="0" hangingPunct="1">
              <a:spcBef>
                <a:spcPct val="20000"/>
              </a:spcBef>
              <a:buFont typeface="Arial"/>
              <a:buChar char="•"/>
              <a:defRPr sz="2532" kern="1200">
                <a:solidFill>
                  <a:schemeClr val="tx1"/>
                </a:solidFill>
                <a:latin typeface="+mn-lt"/>
                <a:ea typeface="+mn-ea"/>
                <a:cs typeface="+mn-cs"/>
              </a:defRPr>
            </a:lvl7pPr>
            <a:lvl8pPr marL="4395027" indent="-293002" algn="l" defTabSz="586003" rtl="0" eaLnBrk="1" latinLnBrk="0" hangingPunct="1">
              <a:spcBef>
                <a:spcPct val="20000"/>
              </a:spcBef>
              <a:buFont typeface="Arial"/>
              <a:buChar char="•"/>
              <a:defRPr sz="2532" kern="1200">
                <a:solidFill>
                  <a:schemeClr val="tx1"/>
                </a:solidFill>
                <a:latin typeface="+mn-lt"/>
                <a:ea typeface="+mn-ea"/>
                <a:cs typeface="+mn-cs"/>
              </a:defRPr>
            </a:lvl8pPr>
            <a:lvl9pPr marL="4981028" indent="-293002" algn="l" defTabSz="586003" rtl="0" eaLnBrk="1" latinLnBrk="0" hangingPunct="1">
              <a:spcBef>
                <a:spcPct val="20000"/>
              </a:spcBef>
              <a:buFont typeface="Arial"/>
              <a:buChar char="•"/>
              <a:defRPr sz="2532" kern="1200">
                <a:solidFill>
                  <a:schemeClr val="tx1"/>
                </a:solidFill>
                <a:latin typeface="+mn-lt"/>
                <a:ea typeface="+mn-ea"/>
                <a:cs typeface="+mn-cs"/>
              </a:defRPr>
            </a:lvl9pPr>
          </a:lstStyle>
          <a:p>
            <a:pPr marL="0" indent="0" algn="ctr">
              <a:lnSpc>
                <a:spcPct val="110000"/>
              </a:lnSpc>
            </a:pPr>
            <a:r>
              <a:rPr lang="en-US" sz="1600" dirty="0">
                <a:solidFill>
                  <a:srgbClr val="000000"/>
                </a:solidFill>
                <a:latin typeface="HeronSansCond Regular"/>
                <a:cs typeface="HeronSansCond Regular"/>
              </a:rPr>
              <a:t>PASS</a:t>
            </a:r>
          </a:p>
        </p:txBody>
      </p:sp>
      <p:cxnSp>
        <p:nvCxnSpPr>
          <p:cNvPr id="148" name="Straight Connector 147">
            <a:extLst>
              <a:ext uri="{FF2B5EF4-FFF2-40B4-BE49-F238E27FC236}">
                <a16:creationId xmlns:a16="http://schemas.microsoft.com/office/drawing/2014/main" id="{27CF8647-3EEA-447B-908E-B202E67B0A49}"/>
              </a:ext>
            </a:extLst>
          </p:cNvPr>
          <p:cNvCxnSpPr/>
          <p:nvPr/>
        </p:nvCxnSpPr>
        <p:spPr>
          <a:xfrm flipV="1">
            <a:off x="6586435" y="2852411"/>
            <a:ext cx="0" cy="2827195"/>
          </a:xfrm>
          <a:prstGeom prst="line">
            <a:avLst/>
          </a:prstGeom>
          <a:ln w="6350" cmpd="sng">
            <a:solidFill>
              <a:srgbClr val="000000"/>
            </a:solidFill>
            <a:prstDash val="sysDash"/>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149" name="Text Placeholder 16">
            <a:extLst>
              <a:ext uri="{FF2B5EF4-FFF2-40B4-BE49-F238E27FC236}">
                <a16:creationId xmlns:a16="http://schemas.microsoft.com/office/drawing/2014/main" id="{F2182B30-F05E-4BB6-AED7-A5992AA4A18B}"/>
              </a:ext>
            </a:extLst>
          </p:cNvPr>
          <p:cNvSpPr txBox="1">
            <a:spLocks/>
          </p:cNvSpPr>
          <p:nvPr/>
        </p:nvSpPr>
        <p:spPr>
          <a:xfrm>
            <a:off x="6593116" y="4835792"/>
            <a:ext cx="758590" cy="643650"/>
          </a:xfrm>
          <a:prstGeom prst="rect">
            <a:avLst/>
          </a:prstGeom>
          <a:solidFill>
            <a:srgbClr val="00B050"/>
          </a:solidFill>
        </p:spPr>
        <p:txBody>
          <a:bodyPr anchor="ctr"/>
          <a:lstStyle>
            <a:lvl1pPr marL="117452" indent="-117452" algn="l" defTabSz="586003" rtl="0" eaLnBrk="1" latinLnBrk="0" hangingPunct="1">
              <a:spcBef>
                <a:spcPts val="1800"/>
              </a:spcBef>
              <a:buClrTx/>
              <a:buSzPct val="100000"/>
              <a:buFont typeface="Myriad Pro" panose="020B0503030403020204" pitchFamily="34" charset="0"/>
              <a:buChar char=" "/>
              <a:defRPr sz="2400" b="0" i="0" kern="1200">
                <a:solidFill>
                  <a:schemeClr val="accent1"/>
                </a:solidFill>
                <a:latin typeface="+mn-lt"/>
                <a:ea typeface="Montserrat Light" charset="0"/>
                <a:cs typeface="Montserrat Light" charset="0"/>
              </a:defRPr>
            </a:lvl1pPr>
            <a:lvl2pPr marL="586003" indent="-288930" algn="l" defTabSz="586003" rtl="0" eaLnBrk="1" latinLnBrk="0" hangingPunct="1">
              <a:spcBef>
                <a:spcPts val="600"/>
              </a:spcBef>
              <a:buClrTx/>
              <a:buSzPct val="100000"/>
              <a:buFont typeface="Lucida Grande"/>
              <a:buChar char="-"/>
              <a:defRPr sz="2400" b="0" i="0" kern="1200">
                <a:solidFill>
                  <a:schemeClr val="accent1"/>
                </a:solidFill>
                <a:latin typeface="Montserrat Light" charset="0"/>
                <a:ea typeface="Montserrat Light" charset="0"/>
                <a:cs typeface="Montserrat Light" charset="0"/>
              </a:defRPr>
            </a:lvl2pPr>
            <a:lvl3pPr marL="883074" indent="-286898" algn="l" defTabSz="586003" rtl="0" eaLnBrk="1" latinLnBrk="0" hangingPunct="1">
              <a:spcBef>
                <a:spcPts val="600"/>
              </a:spcBef>
              <a:buClrTx/>
              <a:buSzPct val="100000"/>
              <a:buFont typeface="Lucida Grande"/>
              <a:buChar char="•"/>
              <a:defRPr sz="2400" b="0" i="0" kern="1200">
                <a:solidFill>
                  <a:schemeClr val="accent1"/>
                </a:solidFill>
                <a:latin typeface="Montserrat Light" charset="0"/>
                <a:ea typeface="Montserrat Light" charset="0"/>
                <a:cs typeface="Montserrat Light" charset="0"/>
              </a:defRPr>
            </a:lvl3pPr>
            <a:lvl4pPr marL="1096724" indent="-213648" algn="l" defTabSz="586003" rtl="0" eaLnBrk="1" latinLnBrk="0" hangingPunct="1">
              <a:spcBef>
                <a:spcPts val="600"/>
              </a:spcBef>
              <a:buClrTx/>
              <a:buSzPct val="100000"/>
              <a:buFont typeface="Wingdings" panose="05000000000000000000" pitchFamily="2" charset="2"/>
              <a:buChar char="§"/>
              <a:defRPr sz="2400" b="0" i="0" kern="1200" baseline="0">
                <a:solidFill>
                  <a:schemeClr val="accent1"/>
                </a:solidFill>
                <a:latin typeface="Montserrat Light" charset="0"/>
                <a:ea typeface="Montserrat Light" charset="0"/>
                <a:cs typeface="Montserrat Light" charset="0"/>
              </a:defRPr>
            </a:lvl4pPr>
            <a:lvl5pPr marL="1395829" indent="-299107" algn="l" defTabSz="586003" rtl="0" eaLnBrk="1" latinLnBrk="0" hangingPunct="1">
              <a:spcBef>
                <a:spcPts val="600"/>
              </a:spcBef>
              <a:buClrTx/>
              <a:buSzPct val="100000"/>
              <a:buFont typeface="Myriad Pro Light" panose="020B0403030403020204" pitchFamily="34" charset="0"/>
              <a:buChar char="-"/>
              <a:tabLst/>
              <a:defRPr sz="2400" b="0" i="0" kern="1200" baseline="0">
                <a:solidFill>
                  <a:schemeClr val="accent1"/>
                </a:solidFill>
                <a:latin typeface="Montserrat Light" charset="0"/>
                <a:ea typeface="Montserrat Light" charset="0"/>
                <a:cs typeface="Montserrat Light" charset="0"/>
              </a:defRPr>
            </a:lvl5pPr>
            <a:lvl6pPr marL="1609476" indent="-215680" algn="l" defTabSz="586003" rtl="0" eaLnBrk="1" latinLnBrk="0" hangingPunct="1">
              <a:spcBef>
                <a:spcPts val="448"/>
              </a:spcBef>
              <a:buClr>
                <a:schemeClr val="bg1">
                  <a:lumMod val="85000"/>
                </a:schemeClr>
              </a:buClr>
              <a:buSzPct val="70000"/>
              <a:buFont typeface="Lucida Grande"/>
              <a:buChar char="•"/>
              <a:defRPr sz="1467" b="0" i="0" kern="1200">
                <a:solidFill>
                  <a:schemeClr val="bg1">
                    <a:lumMod val="50000"/>
                  </a:schemeClr>
                </a:solidFill>
                <a:latin typeface="Myriad Pro Light"/>
                <a:ea typeface="+mn-ea"/>
                <a:cs typeface="Arial"/>
              </a:defRPr>
            </a:lvl6pPr>
            <a:lvl7pPr marL="3809023" indent="-293002" algn="l" defTabSz="586003" rtl="0" eaLnBrk="1" latinLnBrk="0" hangingPunct="1">
              <a:spcBef>
                <a:spcPct val="20000"/>
              </a:spcBef>
              <a:buFont typeface="Arial"/>
              <a:buChar char="•"/>
              <a:defRPr sz="2532" kern="1200">
                <a:solidFill>
                  <a:schemeClr val="tx1"/>
                </a:solidFill>
                <a:latin typeface="+mn-lt"/>
                <a:ea typeface="+mn-ea"/>
                <a:cs typeface="+mn-cs"/>
              </a:defRPr>
            </a:lvl7pPr>
            <a:lvl8pPr marL="4395027" indent="-293002" algn="l" defTabSz="586003" rtl="0" eaLnBrk="1" latinLnBrk="0" hangingPunct="1">
              <a:spcBef>
                <a:spcPct val="20000"/>
              </a:spcBef>
              <a:buFont typeface="Arial"/>
              <a:buChar char="•"/>
              <a:defRPr sz="2532" kern="1200">
                <a:solidFill>
                  <a:schemeClr val="tx1"/>
                </a:solidFill>
                <a:latin typeface="+mn-lt"/>
                <a:ea typeface="+mn-ea"/>
                <a:cs typeface="+mn-cs"/>
              </a:defRPr>
            </a:lvl8pPr>
            <a:lvl9pPr marL="4981028" indent="-293002" algn="l" defTabSz="586003" rtl="0" eaLnBrk="1" latinLnBrk="0" hangingPunct="1">
              <a:spcBef>
                <a:spcPct val="20000"/>
              </a:spcBef>
              <a:buFont typeface="Arial"/>
              <a:buChar char="•"/>
              <a:defRPr sz="2532" kern="1200">
                <a:solidFill>
                  <a:schemeClr val="tx1"/>
                </a:solidFill>
                <a:latin typeface="+mn-lt"/>
                <a:ea typeface="+mn-ea"/>
                <a:cs typeface="+mn-cs"/>
              </a:defRPr>
            </a:lvl9pPr>
          </a:lstStyle>
          <a:p>
            <a:pPr marL="0" indent="0" algn="ctr">
              <a:lnSpc>
                <a:spcPct val="110000"/>
              </a:lnSpc>
            </a:pPr>
            <a:r>
              <a:rPr lang="en-US" sz="1600" dirty="0">
                <a:solidFill>
                  <a:srgbClr val="000000"/>
                </a:solidFill>
                <a:latin typeface="HeronSansCond Regular"/>
                <a:cs typeface="HeronSansCond Regular"/>
              </a:rPr>
              <a:t>PASS</a:t>
            </a:r>
          </a:p>
        </p:txBody>
      </p:sp>
      <p:cxnSp>
        <p:nvCxnSpPr>
          <p:cNvPr id="150" name="Straight Connector 149">
            <a:extLst>
              <a:ext uri="{FF2B5EF4-FFF2-40B4-BE49-F238E27FC236}">
                <a16:creationId xmlns:a16="http://schemas.microsoft.com/office/drawing/2014/main" id="{D47B827A-D733-4BBB-BDAF-A7D718CC680D}"/>
              </a:ext>
            </a:extLst>
          </p:cNvPr>
          <p:cNvCxnSpPr/>
          <p:nvPr/>
        </p:nvCxnSpPr>
        <p:spPr>
          <a:xfrm flipV="1">
            <a:off x="7346622" y="2852411"/>
            <a:ext cx="0" cy="2827195"/>
          </a:xfrm>
          <a:prstGeom prst="line">
            <a:avLst/>
          </a:prstGeom>
          <a:ln w="6350" cmpd="sng">
            <a:solidFill>
              <a:srgbClr val="000000"/>
            </a:solidFill>
            <a:prstDash val="sysDash"/>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151" name="Text Placeholder 16">
            <a:extLst>
              <a:ext uri="{FF2B5EF4-FFF2-40B4-BE49-F238E27FC236}">
                <a16:creationId xmlns:a16="http://schemas.microsoft.com/office/drawing/2014/main" id="{C6A29839-46CF-4808-B616-2467D6A0C7FD}"/>
              </a:ext>
            </a:extLst>
          </p:cNvPr>
          <p:cNvSpPr txBox="1">
            <a:spLocks/>
          </p:cNvSpPr>
          <p:nvPr/>
        </p:nvSpPr>
        <p:spPr>
          <a:xfrm>
            <a:off x="7351484" y="2848524"/>
            <a:ext cx="758590" cy="643650"/>
          </a:xfrm>
          <a:prstGeom prst="rect">
            <a:avLst/>
          </a:prstGeom>
          <a:solidFill>
            <a:srgbClr val="00B050"/>
          </a:solidFill>
        </p:spPr>
        <p:txBody>
          <a:bodyPr anchor="ctr"/>
          <a:lstStyle>
            <a:lvl1pPr marL="117452" indent="-117452" algn="l" defTabSz="586003" rtl="0" eaLnBrk="1" latinLnBrk="0" hangingPunct="1">
              <a:spcBef>
                <a:spcPts val="1800"/>
              </a:spcBef>
              <a:buClrTx/>
              <a:buSzPct val="100000"/>
              <a:buFont typeface="Myriad Pro" panose="020B0503030403020204" pitchFamily="34" charset="0"/>
              <a:buChar char=" "/>
              <a:defRPr sz="2400" b="0" i="0" kern="1200">
                <a:solidFill>
                  <a:schemeClr val="accent1"/>
                </a:solidFill>
                <a:latin typeface="+mn-lt"/>
                <a:ea typeface="Montserrat Light" charset="0"/>
                <a:cs typeface="Montserrat Light" charset="0"/>
              </a:defRPr>
            </a:lvl1pPr>
            <a:lvl2pPr marL="586003" indent="-288930" algn="l" defTabSz="586003" rtl="0" eaLnBrk="1" latinLnBrk="0" hangingPunct="1">
              <a:spcBef>
                <a:spcPts val="600"/>
              </a:spcBef>
              <a:buClrTx/>
              <a:buSzPct val="100000"/>
              <a:buFont typeface="Lucida Grande"/>
              <a:buChar char="-"/>
              <a:defRPr sz="2400" b="0" i="0" kern="1200">
                <a:solidFill>
                  <a:schemeClr val="accent1"/>
                </a:solidFill>
                <a:latin typeface="Montserrat Light" charset="0"/>
                <a:ea typeface="Montserrat Light" charset="0"/>
                <a:cs typeface="Montserrat Light" charset="0"/>
              </a:defRPr>
            </a:lvl2pPr>
            <a:lvl3pPr marL="883074" indent="-286898" algn="l" defTabSz="586003" rtl="0" eaLnBrk="1" latinLnBrk="0" hangingPunct="1">
              <a:spcBef>
                <a:spcPts val="600"/>
              </a:spcBef>
              <a:buClrTx/>
              <a:buSzPct val="100000"/>
              <a:buFont typeface="Lucida Grande"/>
              <a:buChar char="•"/>
              <a:defRPr sz="2400" b="0" i="0" kern="1200">
                <a:solidFill>
                  <a:schemeClr val="accent1"/>
                </a:solidFill>
                <a:latin typeface="Montserrat Light" charset="0"/>
                <a:ea typeface="Montserrat Light" charset="0"/>
                <a:cs typeface="Montserrat Light" charset="0"/>
              </a:defRPr>
            </a:lvl3pPr>
            <a:lvl4pPr marL="1096724" indent="-213648" algn="l" defTabSz="586003" rtl="0" eaLnBrk="1" latinLnBrk="0" hangingPunct="1">
              <a:spcBef>
                <a:spcPts val="600"/>
              </a:spcBef>
              <a:buClrTx/>
              <a:buSzPct val="100000"/>
              <a:buFont typeface="Wingdings" panose="05000000000000000000" pitchFamily="2" charset="2"/>
              <a:buChar char="§"/>
              <a:defRPr sz="2400" b="0" i="0" kern="1200" baseline="0">
                <a:solidFill>
                  <a:schemeClr val="accent1"/>
                </a:solidFill>
                <a:latin typeface="Montserrat Light" charset="0"/>
                <a:ea typeface="Montserrat Light" charset="0"/>
                <a:cs typeface="Montserrat Light" charset="0"/>
              </a:defRPr>
            </a:lvl4pPr>
            <a:lvl5pPr marL="1395829" indent="-299107" algn="l" defTabSz="586003" rtl="0" eaLnBrk="1" latinLnBrk="0" hangingPunct="1">
              <a:spcBef>
                <a:spcPts val="600"/>
              </a:spcBef>
              <a:buClrTx/>
              <a:buSzPct val="100000"/>
              <a:buFont typeface="Myriad Pro Light" panose="020B0403030403020204" pitchFamily="34" charset="0"/>
              <a:buChar char="-"/>
              <a:tabLst/>
              <a:defRPr sz="2400" b="0" i="0" kern="1200" baseline="0">
                <a:solidFill>
                  <a:schemeClr val="accent1"/>
                </a:solidFill>
                <a:latin typeface="Montserrat Light" charset="0"/>
                <a:ea typeface="Montserrat Light" charset="0"/>
                <a:cs typeface="Montserrat Light" charset="0"/>
              </a:defRPr>
            </a:lvl5pPr>
            <a:lvl6pPr marL="1609476" indent="-215680" algn="l" defTabSz="586003" rtl="0" eaLnBrk="1" latinLnBrk="0" hangingPunct="1">
              <a:spcBef>
                <a:spcPts val="448"/>
              </a:spcBef>
              <a:buClr>
                <a:schemeClr val="bg1">
                  <a:lumMod val="85000"/>
                </a:schemeClr>
              </a:buClr>
              <a:buSzPct val="70000"/>
              <a:buFont typeface="Lucida Grande"/>
              <a:buChar char="•"/>
              <a:defRPr sz="1467" b="0" i="0" kern="1200">
                <a:solidFill>
                  <a:schemeClr val="bg1">
                    <a:lumMod val="50000"/>
                  </a:schemeClr>
                </a:solidFill>
                <a:latin typeface="Myriad Pro Light"/>
                <a:ea typeface="+mn-ea"/>
                <a:cs typeface="Arial"/>
              </a:defRPr>
            </a:lvl6pPr>
            <a:lvl7pPr marL="3809023" indent="-293002" algn="l" defTabSz="586003" rtl="0" eaLnBrk="1" latinLnBrk="0" hangingPunct="1">
              <a:spcBef>
                <a:spcPct val="20000"/>
              </a:spcBef>
              <a:buFont typeface="Arial"/>
              <a:buChar char="•"/>
              <a:defRPr sz="2532" kern="1200">
                <a:solidFill>
                  <a:schemeClr val="tx1"/>
                </a:solidFill>
                <a:latin typeface="+mn-lt"/>
                <a:ea typeface="+mn-ea"/>
                <a:cs typeface="+mn-cs"/>
              </a:defRPr>
            </a:lvl7pPr>
            <a:lvl8pPr marL="4395027" indent="-293002" algn="l" defTabSz="586003" rtl="0" eaLnBrk="1" latinLnBrk="0" hangingPunct="1">
              <a:spcBef>
                <a:spcPct val="20000"/>
              </a:spcBef>
              <a:buFont typeface="Arial"/>
              <a:buChar char="•"/>
              <a:defRPr sz="2532" kern="1200">
                <a:solidFill>
                  <a:schemeClr val="tx1"/>
                </a:solidFill>
                <a:latin typeface="+mn-lt"/>
                <a:ea typeface="+mn-ea"/>
                <a:cs typeface="+mn-cs"/>
              </a:defRPr>
            </a:lvl8pPr>
            <a:lvl9pPr marL="4981028" indent="-293002" algn="l" defTabSz="586003" rtl="0" eaLnBrk="1" latinLnBrk="0" hangingPunct="1">
              <a:spcBef>
                <a:spcPct val="20000"/>
              </a:spcBef>
              <a:buFont typeface="Arial"/>
              <a:buChar char="•"/>
              <a:defRPr sz="2532" kern="1200">
                <a:solidFill>
                  <a:schemeClr val="tx1"/>
                </a:solidFill>
                <a:latin typeface="+mn-lt"/>
                <a:ea typeface="+mn-ea"/>
                <a:cs typeface="+mn-cs"/>
              </a:defRPr>
            </a:lvl9pPr>
          </a:lstStyle>
          <a:p>
            <a:pPr marL="0" indent="0" algn="ctr">
              <a:lnSpc>
                <a:spcPct val="110000"/>
              </a:lnSpc>
            </a:pPr>
            <a:r>
              <a:rPr lang="en-US" sz="1600" dirty="0">
                <a:solidFill>
                  <a:srgbClr val="000000"/>
                </a:solidFill>
                <a:latin typeface="HeronSansCond Regular"/>
                <a:cs typeface="HeronSansCond Regular"/>
              </a:rPr>
              <a:t>PASS</a:t>
            </a:r>
          </a:p>
        </p:txBody>
      </p:sp>
      <p:sp>
        <p:nvSpPr>
          <p:cNvPr id="152" name="Text Placeholder 16">
            <a:extLst>
              <a:ext uri="{FF2B5EF4-FFF2-40B4-BE49-F238E27FC236}">
                <a16:creationId xmlns:a16="http://schemas.microsoft.com/office/drawing/2014/main" id="{D328790A-602F-4E3D-8F79-C17627CC80B2}"/>
              </a:ext>
            </a:extLst>
          </p:cNvPr>
          <p:cNvSpPr txBox="1">
            <a:spLocks/>
          </p:cNvSpPr>
          <p:nvPr/>
        </p:nvSpPr>
        <p:spPr>
          <a:xfrm>
            <a:off x="7351484" y="4835792"/>
            <a:ext cx="758590" cy="643650"/>
          </a:xfrm>
          <a:prstGeom prst="rect">
            <a:avLst/>
          </a:prstGeom>
          <a:solidFill>
            <a:srgbClr val="00B050"/>
          </a:solidFill>
        </p:spPr>
        <p:txBody>
          <a:bodyPr anchor="ctr"/>
          <a:lstStyle>
            <a:lvl1pPr marL="117452" indent="-117452" algn="l" defTabSz="586003" rtl="0" eaLnBrk="1" latinLnBrk="0" hangingPunct="1">
              <a:spcBef>
                <a:spcPts val="1800"/>
              </a:spcBef>
              <a:buClrTx/>
              <a:buSzPct val="100000"/>
              <a:buFont typeface="Myriad Pro" panose="020B0503030403020204" pitchFamily="34" charset="0"/>
              <a:buChar char=" "/>
              <a:defRPr sz="2400" b="0" i="0" kern="1200">
                <a:solidFill>
                  <a:schemeClr val="accent1"/>
                </a:solidFill>
                <a:latin typeface="+mn-lt"/>
                <a:ea typeface="Montserrat Light" charset="0"/>
                <a:cs typeface="Montserrat Light" charset="0"/>
              </a:defRPr>
            </a:lvl1pPr>
            <a:lvl2pPr marL="586003" indent="-288930" algn="l" defTabSz="586003" rtl="0" eaLnBrk="1" latinLnBrk="0" hangingPunct="1">
              <a:spcBef>
                <a:spcPts val="600"/>
              </a:spcBef>
              <a:buClrTx/>
              <a:buSzPct val="100000"/>
              <a:buFont typeface="Lucida Grande"/>
              <a:buChar char="-"/>
              <a:defRPr sz="2400" b="0" i="0" kern="1200">
                <a:solidFill>
                  <a:schemeClr val="accent1"/>
                </a:solidFill>
                <a:latin typeface="Montserrat Light" charset="0"/>
                <a:ea typeface="Montserrat Light" charset="0"/>
                <a:cs typeface="Montserrat Light" charset="0"/>
              </a:defRPr>
            </a:lvl2pPr>
            <a:lvl3pPr marL="883074" indent="-286898" algn="l" defTabSz="586003" rtl="0" eaLnBrk="1" latinLnBrk="0" hangingPunct="1">
              <a:spcBef>
                <a:spcPts val="600"/>
              </a:spcBef>
              <a:buClrTx/>
              <a:buSzPct val="100000"/>
              <a:buFont typeface="Lucida Grande"/>
              <a:buChar char="•"/>
              <a:defRPr sz="2400" b="0" i="0" kern="1200">
                <a:solidFill>
                  <a:schemeClr val="accent1"/>
                </a:solidFill>
                <a:latin typeface="Montserrat Light" charset="0"/>
                <a:ea typeface="Montserrat Light" charset="0"/>
                <a:cs typeface="Montserrat Light" charset="0"/>
              </a:defRPr>
            </a:lvl3pPr>
            <a:lvl4pPr marL="1096724" indent="-213648" algn="l" defTabSz="586003" rtl="0" eaLnBrk="1" latinLnBrk="0" hangingPunct="1">
              <a:spcBef>
                <a:spcPts val="600"/>
              </a:spcBef>
              <a:buClrTx/>
              <a:buSzPct val="100000"/>
              <a:buFont typeface="Wingdings" panose="05000000000000000000" pitchFamily="2" charset="2"/>
              <a:buChar char="§"/>
              <a:defRPr sz="2400" b="0" i="0" kern="1200" baseline="0">
                <a:solidFill>
                  <a:schemeClr val="accent1"/>
                </a:solidFill>
                <a:latin typeface="Montserrat Light" charset="0"/>
                <a:ea typeface="Montserrat Light" charset="0"/>
                <a:cs typeface="Montserrat Light" charset="0"/>
              </a:defRPr>
            </a:lvl4pPr>
            <a:lvl5pPr marL="1395829" indent="-299107" algn="l" defTabSz="586003" rtl="0" eaLnBrk="1" latinLnBrk="0" hangingPunct="1">
              <a:spcBef>
                <a:spcPts val="600"/>
              </a:spcBef>
              <a:buClrTx/>
              <a:buSzPct val="100000"/>
              <a:buFont typeface="Myriad Pro Light" panose="020B0403030403020204" pitchFamily="34" charset="0"/>
              <a:buChar char="-"/>
              <a:tabLst/>
              <a:defRPr sz="2400" b="0" i="0" kern="1200" baseline="0">
                <a:solidFill>
                  <a:schemeClr val="accent1"/>
                </a:solidFill>
                <a:latin typeface="Montserrat Light" charset="0"/>
                <a:ea typeface="Montserrat Light" charset="0"/>
                <a:cs typeface="Montserrat Light" charset="0"/>
              </a:defRPr>
            </a:lvl5pPr>
            <a:lvl6pPr marL="1609476" indent="-215680" algn="l" defTabSz="586003" rtl="0" eaLnBrk="1" latinLnBrk="0" hangingPunct="1">
              <a:spcBef>
                <a:spcPts val="448"/>
              </a:spcBef>
              <a:buClr>
                <a:schemeClr val="bg1">
                  <a:lumMod val="85000"/>
                </a:schemeClr>
              </a:buClr>
              <a:buSzPct val="70000"/>
              <a:buFont typeface="Lucida Grande"/>
              <a:buChar char="•"/>
              <a:defRPr sz="1467" b="0" i="0" kern="1200">
                <a:solidFill>
                  <a:schemeClr val="bg1">
                    <a:lumMod val="50000"/>
                  </a:schemeClr>
                </a:solidFill>
                <a:latin typeface="Myriad Pro Light"/>
                <a:ea typeface="+mn-ea"/>
                <a:cs typeface="Arial"/>
              </a:defRPr>
            </a:lvl6pPr>
            <a:lvl7pPr marL="3809023" indent="-293002" algn="l" defTabSz="586003" rtl="0" eaLnBrk="1" latinLnBrk="0" hangingPunct="1">
              <a:spcBef>
                <a:spcPct val="20000"/>
              </a:spcBef>
              <a:buFont typeface="Arial"/>
              <a:buChar char="•"/>
              <a:defRPr sz="2532" kern="1200">
                <a:solidFill>
                  <a:schemeClr val="tx1"/>
                </a:solidFill>
                <a:latin typeface="+mn-lt"/>
                <a:ea typeface="+mn-ea"/>
                <a:cs typeface="+mn-cs"/>
              </a:defRPr>
            </a:lvl7pPr>
            <a:lvl8pPr marL="4395027" indent="-293002" algn="l" defTabSz="586003" rtl="0" eaLnBrk="1" latinLnBrk="0" hangingPunct="1">
              <a:spcBef>
                <a:spcPct val="20000"/>
              </a:spcBef>
              <a:buFont typeface="Arial"/>
              <a:buChar char="•"/>
              <a:defRPr sz="2532" kern="1200">
                <a:solidFill>
                  <a:schemeClr val="tx1"/>
                </a:solidFill>
                <a:latin typeface="+mn-lt"/>
                <a:ea typeface="+mn-ea"/>
                <a:cs typeface="+mn-cs"/>
              </a:defRPr>
            </a:lvl8pPr>
            <a:lvl9pPr marL="4981028" indent="-293002" algn="l" defTabSz="586003" rtl="0" eaLnBrk="1" latinLnBrk="0" hangingPunct="1">
              <a:spcBef>
                <a:spcPct val="20000"/>
              </a:spcBef>
              <a:buFont typeface="Arial"/>
              <a:buChar char="•"/>
              <a:defRPr sz="2532" kern="1200">
                <a:solidFill>
                  <a:schemeClr val="tx1"/>
                </a:solidFill>
                <a:latin typeface="+mn-lt"/>
                <a:ea typeface="+mn-ea"/>
                <a:cs typeface="+mn-cs"/>
              </a:defRPr>
            </a:lvl9pPr>
          </a:lstStyle>
          <a:p>
            <a:pPr marL="0" indent="0" algn="ctr">
              <a:lnSpc>
                <a:spcPct val="110000"/>
              </a:lnSpc>
            </a:pPr>
            <a:r>
              <a:rPr lang="en-US" sz="1600" dirty="0">
                <a:solidFill>
                  <a:srgbClr val="000000"/>
                </a:solidFill>
                <a:latin typeface="HeronSansCond Regular"/>
                <a:cs typeface="HeronSansCond Regular"/>
              </a:rPr>
              <a:t>PASS</a:t>
            </a:r>
          </a:p>
        </p:txBody>
      </p:sp>
      <p:cxnSp>
        <p:nvCxnSpPr>
          <p:cNvPr id="153" name="Straight Connector 152">
            <a:extLst>
              <a:ext uri="{FF2B5EF4-FFF2-40B4-BE49-F238E27FC236}">
                <a16:creationId xmlns:a16="http://schemas.microsoft.com/office/drawing/2014/main" id="{CBDE6AF4-CCAD-492F-A523-7436D226DB9E}"/>
              </a:ext>
            </a:extLst>
          </p:cNvPr>
          <p:cNvCxnSpPr/>
          <p:nvPr/>
        </p:nvCxnSpPr>
        <p:spPr>
          <a:xfrm flipV="1">
            <a:off x="8104990" y="2852411"/>
            <a:ext cx="0" cy="2827195"/>
          </a:xfrm>
          <a:prstGeom prst="line">
            <a:avLst/>
          </a:prstGeom>
          <a:ln w="6350" cmpd="sng">
            <a:solidFill>
              <a:srgbClr val="000000"/>
            </a:solidFill>
            <a:prstDash val="sysDash"/>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154" name="Text Placeholder 16">
            <a:extLst>
              <a:ext uri="{FF2B5EF4-FFF2-40B4-BE49-F238E27FC236}">
                <a16:creationId xmlns:a16="http://schemas.microsoft.com/office/drawing/2014/main" id="{FA27AEF2-C22B-480F-8E9B-13FA117F2B69}"/>
              </a:ext>
            </a:extLst>
          </p:cNvPr>
          <p:cNvSpPr txBox="1">
            <a:spLocks/>
          </p:cNvSpPr>
          <p:nvPr/>
        </p:nvSpPr>
        <p:spPr>
          <a:xfrm>
            <a:off x="8111824" y="2848524"/>
            <a:ext cx="758590" cy="643650"/>
          </a:xfrm>
          <a:prstGeom prst="rect">
            <a:avLst/>
          </a:prstGeom>
          <a:solidFill>
            <a:srgbClr val="00B050"/>
          </a:solidFill>
        </p:spPr>
        <p:txBody>
          <a:bodyPr anchor="ctr"/>
          <a:lstStyle>
            <a:lvl1pPr marL="117452" indent="-117452" algn="l" defTabSz="586003" rtl="0" eaLnBrk="1" latinLnBrk="0" hangingPunct="1">
              <a:spcBef>
                <a:spcPts val="1800"/>
              </a:spcBef>
              <a:buClrTx/>
              <a:buSzPct val="100000"/>
              <a:buFont typeface="Myriad Pro" panose="020B0503030403020204" pitchFamily="34" charset="0"/>
              <a:buChar char=" "/>
              <a:defRPr sz="2400" b="0" i="0" kern="1200">
                <a:solidFill>
                  <a:schemeClr val="accent1"/>
                </a:solidFill>
                <a:latin typeface="+mn-lt"/>
                <a:ea typeface="Montserrat Light" charset="0"/>
                <a:cs typeface="Montserrat Light" charset="0"/>
              </a:defRPr>
            </a:lvl1pPr>
            <a:lvl2pPr marL="586003" indent="-288930" algn="l" defTabSz="586003" rtl="0" eaLnBrk="1" latinLnBrk="0" hangingPunct="1">
              <a:spcBef>
                <a:spcPts val="600"/>
              </a:spcBef>
              <a:buClrTx/>
              <a:buSzPct val="100000"/>
              <a:buFont typeface="Lucida Grande"/>
              <a:buChar char="-"/>
              <a:defRPr sz="2400" b="0" i="0" kern="1200">
                <a:solidFill>
                  <a:schemeClr val="accent1"/>
                </a:solidFill>
                <a:latin typeface="Montserrat Light" charset="0"/>
                <a:ea typeface="Montserrat Light" charset="0"/>
                <a:cs typeface="Montserrat Light" charset="0"/>
              </a:defRPr>
            </a:lvl2pPr>
            <a:lvl3pPr marL="883074" indent="-286898" algn="l" defTabSz="586003" rtl="0" eaLnBrk="1" latinLnBrk="0" hangingPunct="1">
              <a:spcBef>
                <a:spcPts val="600"/>
              </a:spcBef>
              <a:buClrTx/>
              <a:buSzPct val="100000"/>
              <a:buFont typeface="Lucida Grande"/>
              <a:buChar char="•"/>
              <a:defRPr sz="2400" b="0" i="0" kern="1200">
                <a:solidFill>
                  <a:schemeClr val="accent1"/>
                </a:solidFill>
                <a:latin typeface="Montserrat Light" charset="0"/>
                <a:ea typeface="Montserrat Light" charset="0"/>
                <a:cs typeface="Montserrat Light" charset="0"/>
              </a:defRPr>
            </a:lvl3pPr>
            <a:lvl4pPr marL="1096724" indent="-213648" algn="l" defTabSz="586003" rtl="0" eaLnBrk="1" latinLnBrk="0" hangingPunct="1">
              <a:spcBef>
                <a:spcPts val="600"/>
              </a:spcBef>
              <a:buClrTx/>
              <a:buSzPct val="100000"/>
              <a:buFont typeface="Wingdings" panose="05000000000000000000" pitchFamily="2" charset="2"/>
              <a:buChar char="§"/>
              <a:defRPr sz="2400" b="0" i="0" kern="1200" baseline="0">
                <a:solidFill>
                  <a:schemeClr val="accent1"/>
                </a:solidFill>
                <a:latin typeface="Montserrat Light" charset="0"/>
                <a:ea typeface="Montserrat Light" charset="0"/>
                <a:cs typeface="Montserrat Light" charset="0"/>
              </a:defRPr>
            </a:lvl4pPr>
            <a:lvl5pPr marL="1395829" indent="-299107" algn="l" defTabSz="586003" rtl="0" eaLnBrk="1" latinLnBrk="0" hangingPunct="1">
              <a:spcBef>
                <a:spcPts val="600"/>
              </a:spcBef>
              <a:buClrTx/>
              <a:buSzPct val="100000"/>
              <a:buFont typeface="Myriad Pro Light" panose="020B0403030403020204" pitchFamily="34" charset="0"/>
              <a:buChar char="-"/>
              <a:tabLst/>
              <a:defRPr sz="2400" b="0" i="0" kern="1200" baseline="0">
                <a:solidFill>
                  <a:schemeClr val="accent1"/>
                </a:solidFill>
                <a:latin typeface="Montserrat Light" charset="0"/>
                <a:ea typeface="Montserrat Light" charset="0"/>
                <a:cs typeface="Montserrat Light" charset="0"/>
              </a:defRPr>
            </a:lvl5pPr>
            <a:lvl6pPr marL="1609476" indent="-215680" algn="l" defTabSz="586003" rtl="0" eaLnBrk="1" latinLnBrk="0" hangingPunct="1">
              <a:spcBef>
                <a:spcPts val="448"/>
              </a:spcBef>
              <a:buClr>
                <a:schemeClr val="bg1">
                  <a:lumMod val="85000"/>
                </a:schemeClr>
              </a:buClr>
              <a:buSzPct val="70000"/>
              <a:buFont typeface="Lucida Grande"/>
              <a:buChar char="•"/>
              <a:defRPr sz="1467" b="0" i="0" kern="1200">
                <a:solidFill>
                  <a:schemeClr val="bg1">
                    <a:lumMod val="50000"/>
                  </a:schemeClr>
                </a:solidFill>
                <a:latin typeface="Myriad Pro Light"/>
                <a:ea typeface="+mn-ea"/>
                <a:cs typeface="Arial"/>
              </a:defRPr>
            </a:lvl6pPr>
            <a:lvl7pPr marL="3809023" indent="-293002" algn="l" defTabSz="586003" rtl="0" eaLnBrk="1" latinLnBrk="0" hangingPunct="1">
              <a:spcBef>
                <a:spcPct val="20000"/>
              </a:spcBef>
              <a:buFont typeface="Arial"/>
              <a:buChar char="•"/>
              <a:defRPr sz="2532" kern="1200">
                <a:solidFill>
                  <a:schemeClr val="tx1"/>
                </a:solidFill>
                <a:latin typeface="+mn-lt"/>
                <a:ea typeface="+mn-ea"/>
                <a:cs typeface="+mn-cs"/>
              </a:defRPr>
            </a:lvl7pPr>
            <a:lvl8pPr marL="4395027" indent="-293002" algn="l" defTabSz="586003" rtl="0" eaLnBrk="1" latinLnBrk="0" hangingPunct="1">
              <a:spcBef>
                <a:spcPct val="20000"/>
              </a:spcBef>
              <a:buFont typeface="Arial"/>
              <a:buChar char="•"/>
              <a:defRPr sz="2532" kern="1200">
                <a:solidFill>
                  <a:schemeClr val="tx1"/>
                </a:solidFill>
                <a:latin typeface="+mn-lt"/>
                <a:ea typeface="+mn-ea"/>
                <a:cs typeface="+mn-cs"/>
              </a:defRPr>
            </a:lvl8pPr>
            <a:lvl9pPr marL="4981028" indent="-293002" algn="l" defTabSz="586003" rtl="0" eaLnBrk="1" latinLnBrk="0" hangingPunct="1">
              <a:spcBef>
                <a:spcPct val="20000"/>
              </a:spcBef>
              <a:buFont typeface="Arial"/>
              <a:buChar char="•"/>
              <a:defRPr sz="2532" kern="1200">
                <a:solidFill>
                  <a:schemeClr val="tx1"/>
                </a:solidFill>
                <a:latin typeface="+mn-lt"/>
                <a:ea typeface="+mn-ea"/>
                <a:cs typeface="+mn-cs"/>
              </a:defRPr>
            </a:lvl9pPr>
          </a:lstStyle>
          <a:p>
            <a:pPr marL="0" indent="0" algn="ctr">
              <a:lnSpc>
                <a:spcPct val="110000"/>
              </a:lnSpc>
            </a:pPr>
            <a:r>
              <a:rPr lang="en-US" sz="1600" dirty="0">
                <a:solidFill>
                  <a:srgbClr val="000000"/>
                </a:solidFill>
                <a:latin typeface="HeronSansCond Regular"/>
                <a:cs typeface="HeronSansCond Regular"/>
              </a:rPr>
              <a:t>PASS</a:t>
            </a:r>
          </a:p>
        </p:txBody>
      </p:sp>
      <p:sp>
        <p:nvSpPr>
          <p:cNvPr id="155" name="Text Placeholder 16">
            <a:extLst>
              <a:ext uri="{FF2B5EF4-FFF2-40B4-BE49-F238E27FC236}">
                <a16:creationId xmlns:a16="http://schemas.microsoft.com/office/drawing/2014/main" id="{5D81186A-15B0-476D-84CB-367C0D4BAFFB}"/>
              </a:ext>
            </a:extLst>
          </p:cNvPr>
          <p:cNvSpPr txBox="1">
            <a:spLocks/>
          </p:cNvSpPr>
          <p:nvPr/>
        </p:nvSpPr>
        <p:spPr>
          <a:xfrm>
            <a:off x="8111824" y="4835792"/>
            <a:ext cx="758590" cy="643650"/>
          </a:xfrm>
          <a:prstGeom prst="rect">
            <a:avLst/>
          </a:prstGeom>
          <a:solidFill>
            <a:srgbClr val="00B050"/>
          </a:solidFill>
        </p:spPr>
        <p:txBody>
          <a:bodyPr anchor="ctr"/>
          <a:lstStyle>
            <a:lvl1pPr marL="117452" indent="-117452" algn="l" defTabSz="586003" rtl="0" eaLnBrk="1" latinLnBrk="0" hangingPunct="1">
              <a:spcBef>
                <a:spcPts val="1800"/>
              </a:spcBef>
              <a:buClrTx/>
              <a:buSzPct val="100000"/>
              <a:buFont typeface="Myriad Pro" panose="020B0503030403020204" pitchFamily="34" charset="0"/>
              <a:buChar char=" "/>
              <a:defRPr sz="2400" b="0" i="0" kern="1200">
                <a:solidFill>
                  <a:schemeClr val="accent1"/>
                </a:solidFill>
                <a:latin typeface="+mn-lt"/>
                <a:ea typeface="Montserrat Light" charset="0"/>
                <a:cs typeface="Montserrat Light" charset="0"/>
              </a:defRPr>
            </a:lvl1pPr>
            <a:lvl2pPr marL="586003" indent="-288930" algn="l" defTabSz="586003" rtl="0" eaLnBrk="1" latinLnBrk="0" hangingPunct="1">
              <a:spcBef>
                <a:spcPts val="600"/>
              </a:spcBef>
              <a:buClrTx/>
              <a:buSzPct val="100000"/>
              <a:buFont typeface="Lucida Grande"/>
              <a:buChar char="-"/>
              <a:defRPr sz="2400" b="0" i="0" kern="1200">
                <a:solidFill>
                  <a:schemeClr val="accent1"/>
                </a:solidFill>
                <a:latin typeface="Montserrat Light" charset="0"/>
                <a:ea typeface="Montserrat Light" charset="0"/>
                <a:cs typeface="Montserrat Light" charset="0"/>
              </a:defRPr>
            </a:lvl2pPr>
            <a:lvl3pPr marL="883074" indent="-286898" algn="l" defTabSz="586003" rtl="0" eaLnBrk="1" latinLnBrk="0" hangingPunct="1">
              <a:spcBef>
                <a:spcPts val="600"/>
              </a:spcBef>
              <a:buClrTx/>
              <a:buSzPct val="100000"/>
              <a:buFont typeface="Lucida Grande"/>
              <a:buChar char="•"/>
              <a:defRPr sz="2400" b="0" i="0" kern="1200">
                <a:solidFill>
                  <a:schemeClr val="accent1"/>
                </a:solidFill>
                <a:latin typeface="Montserrat Light" charset="0"/>
                <a:ea typeface="Montserrat Light" charset="0"/>
                <a:cs typeface="Montserrat Light" charset="0"/>
              </a:defRPr>
            </a:lvl3pPr>
            <a:lvl4pPr marL="1096724" indent="-213648" algn="l" defTabSz="586003" rtl="0" eaLnBrk="1" latinLnBrk="0" hangingPunct="1">
              <a:spcBef>
                <a:spcPts val="600"/>
              </a:spcBef>
              <a:buClrTx/>
              <a:buSzPct val="100000"/>
              <a:buFont typeface="Wingdings" panose="05000000000000000000" pitchFamily="2" charset="2"/>
              <a:buChar char="§"/>
              <a:defRPr sz="2400" b="0" i="0" kern="1200" baseline="0">
                <a:solidFill>
                  <a:schemeClr val="accent1"/>
                </a:solidFill>
                <a:latin typeface="Montserrat Light" charset="0"/>
                <a:ea typeface="Montserrat Light" charset="0"/>
                <a:cs typeface="Montserrat Light" charset="0"/>
              </a:defRPr>
            </a:lvl4pPr>
            <a:lvl5pPr marL="1395829" indent="-299107" algn="l" defTabSz="586003" rtl="0" eaLnBrk="1" latinLnBrk="0" hangingPunct="1">
              <a:spcBef>
                <a:spcPts val="600"/>
              </a:spcBef>
              <a:buClrTx/>
              <a:buSzPct val="100000"/>
              <a:buFont typeface="Myriad Pro Light" panose="020B0403030403020204" pitchFamily="34" charset="0"/>
              <a:buChar char="-"/>
              <a:tabLst/>
              <a:defRPr sz="2400" b="0" i="0" kern="1200" baseline="0">
                <a:solidFill>
                  <a:schemeClr val="accent1"/>
                </a:solidFill>
                <a:latin typeface="Montserrat Light" charset="0"/>
                <a:ea typeface="Montserrat Light" charset="0"/>
                <a:cs typeface="Montserrat Light" charset="0"/>
              </a:defRPr>
            </a:lvl5pPr>
            <a:lvl6pPr marL="1609476" indent="-215680" algn="l" defTabSz="586003" rtl="0" eaLnBrk="1" latinLnBrk="0" hangingPunct="1">
              <a:spcBef>
                <a:spcPts val="448"/>
              </a:spcBef>
              <a:buClr>
                <a:schemeClr val="bg1">
                  <a:lumMod val="85000"/>
                </a:schemeClr>
              </a:buClr>
              <a:buSzPct val="70000"/>
              <a:buFont typeface="Lucida Grande"/>
              <a:buChar char="•"/>
              <a:defRPr sz="1467" b="0" i="0" kern="1200">
                <a:solidFill>
                  <a:schemeClr val="bg1">
                    <a:lumMod val="50000"/>
                  </a:schemeClr>
                </a:solidFill>
                <a:latin typeface="Myriad Pro Light"/>
                <a:ea typeface="+mn-ea"/>
                <a:cs typeface="Arial"/>
              </a:defRPr>
            </a:lvl6pPr>
            <a:lvl7pPr marL="3809023" indent="-293002" algn="l" defTabSz="586003" rtl="0" eaLnBrk="1" latinLnBrk="0" hangingPunct="1">
              <a:spcBef>
                <a:spcPct val="20000"/>
              </a:spcBef>
              <a:buFont typeface="Arial"/>
              <a:buChar char="•"/>
              <a:defRPr sz="2532" kern="1200">
                <a:solidFill>
                  <a:schemeClr val="tx1"/>
                </a:solidFill>
                <a:latin typeface="+mn-lt"/>
                <a:ea typeface="+mn-ea"/>
                <a:cs typeface="+mn-cs"/>
              </a:defRPr>
            </a:lvl7pPr>
            <a:lvl8pPr marL="4395027" indent="-293002" algn="l" defTabSz="586003" rtl="0" eaLnBrk="1" latinLnBrk="0" hangingPunct="1">
              <a:spcBef>
                <a:spcPct val="20000"/>
              </a:spcBef>
              <a:buFont typeface="Arial"/>
              <a:buChar char="•"/>
              <a:defRPr sz="2532" kern="1200">
                <a:solidFill>
                  <a:schemeClr val="tx1"/>
                </a:solidFill>
                <a:latin typeface="+mn-lt"/>
                <a:ea typeface="+mn-ea"/>
                <a:cs typeface="+mn-cs"/>
              </a:defRPr>
            </a:lvl8pPr>
            <a:lvl9pPr marL="4981028" indent="-293002" algn="l" defTabSz="586003" rtl="0" eaLnBrk="1" latinLnBrk="0" hangingPunct="1">
              <a:spcBef>
                <a:spcPct val="20000"/>
              </a:spcBef>
              <a:buFont typeface="Arial"/>
              <a:buChar char="•"/>
              <a:defRPr sz="2532" kern="1200">
                <a:solidFill>
                  <a:schemeClr val="tx1"/>
                </a:solidFill>
                <a:latin typeface="+mn-lt"/>
                <a:ea typeface="+mn-ea"/>
                <a:cs typeface="+mn-cs"/>
              </a:defRPr>
            </a:lvl9pPr>
          </a:lstStyle>
          <a:p>
            <a:pPr marL="0" indent="0" algn="ctr">
              <a:lnSpc>
                <a:spcPct val="110000"/>
              </a:lnSpc>
            </a:pPr>
            <a:r>
              <a:rPr lang="en-US" sz="1600" dirty="0">
                <a:solidFill>
                  <a:srgbClr val="000000"/>
                </a:solidFill>
                <a:latin typeface="HeronSansCond Regular"/>
                <a:cs typeface="HeronSansCond Regular"/>
              </a:rPr>
              <a:t>PASS</a:t>
            </a:r>
          </a:p>
        </p:txBody>
      </p:sp>
      <p:cxnSp>
        <p:nvCxnSpPr>
          <p:cNvPr id="156" name="Straight Connector 155">
            <a:extLst>
              <a:ext uri="{FF2B5EF4-FFF2-40B4-BE49-F238E27FC236}">
                <a16:creationId xmlns:a16="http://schemas.microsoft.com/office/drawing/2014/main" id="{ED2EDA66-69F9-456A-BCB1-0297B3B66E24}"/>
              </a:ext>
            </a:extLst>
          </p:cNvPr>
          <p:cNvCxnSpPr/>
          <p:nvPr/>
        </p:nvCxnSpPr>
        <p:spPr>
          <a:xfrm flipV="1">
            <a:off x="8870622" y="2852411"/>
            <a:ext cx="0" cy="2827195"/>
          </a:xfrm>
          <a:prstGeom prst="line">
            <a:avLst/>
          </a:prstGeom>
          <a:ln w="6350" cmpd="sng">
            <a:solidFill>
              <a:srgbClr val="000000"/>
            </a:solidFill>
            <a:prstDash val="sysDash"/>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157" name="Text Placeholder 16">
            <a:extLst>
              <a:ext uri="{FF2B5EF4-FFF2-40B4-BE49-F238E27FC236}">
                <a16:creationId xmlns:a16="http://schemas.microsoft.com/office/drawing/2014/main" id="{5C5BFCC5-B62E-468B-8C3F-6B95DC8E7D20}"/>
              </a:ext>
            </a:extLst>
          </p:cNvPr>
          <p:cNvSpPr txBox="1">
            <a:spLocks/>
          </p:cNvSpPr>
          <p:nvPr/>
        </p:nvSpPr>
        <p:spPr>
          <a:xfrm>
            <a:off x="8873824" y="2848524"/>
            <a:ext cx="758590" cy="643650"/>
          </a:xfrm>
          <a:prstGeom prst="rect">
            <a:avLst/>
          </a:prstGeom>
          <a:solidFill>
            <a:srgbClr val="00B050"/>
          </a:solidFill>
        </p:spPr>
        <p:txBody>
          <a:bodyPr anchor="ctr"/>
          <a:lstStyle>
            <a:lvl1pPr marL="117452" indent="-117452" algn="l" defTabSz="586003" rtl="0" eaLnBrk="1" latinLnBrk="0" hangingPunct="1">
              <a:spcBef>
                <a:spcPts val="1800"/>
              </a:spcBef>
              <a:buClrTx/>
              <a:buSzPct val="100000"/>
              <a:buFont typeface="Myriad Pro" panose="020B0503030403020204" pitchFamily="34" charset="0"/>
              <a:buChar char=" "/>
              <a:defRPr sz="2400" b="0" i="0" kern="1200">
                <a:solidFill>
                  <a:schemeClr val="accent1"/>
                </a:solidFill>
                <a:latin typeface="+mn-lt"/>
                <a:ea typeface="Montserrat Light" charset="0"/>
                <a:cs typeface="Montserrat Light" charset="0"/>
              </a:defRPr>
            </a:lvl1pPr>
            <a:lvl2pPr marL="586003" indent="-288930" algn="l" defTabSz="586003" rtl="0" eaLnBrk="1" latinLnBrk="0" hangingPunct="1">
              <a:spcBef>
                <a:spcPts val="600"/>
              </a:spcBef>
              <a:buClrTx/>
              <a:buSzPct val="100000"/>
              <a:buFont typeface="Lucida Grande"/>
              <a:buChar char="-"/>
              <a:defRPr sz="2400" b="0" i="0" kern="1200">
                <a:solidFill>
                  <a:schemeClr val="accent1"/>
                </a:solidFill>
                <a:latin typeface="Montserrat Light" charset="0"/>
                <a:ea typeface="Montserrat Light" charset="0"/>
                <a:cs typeface="Montserrat Light" charset="0"/>
              </a:defRPr>
            </a:lvl2pPr>
            <a:lvl3pPr marL="883074" indent="-286898" algn="l" defTabSz="586003" rtl="0" eaLnBrk="1" latinLnBrk="0" hangingPunct="1">
              <a:spcBef>
                <a:spcPts val="600"/>
              </a:spcBef>
              <a:buClrTx/>
              <a:buSzPct val="100000"/>
              <a:buFont typeface="Lucida Grande"/>
              <a:buChar char="•"/>
              <a:defRPr sz="2400" b="0" i="0" kern="1200">
                <a:solidFill>
                  <a:schemeClr val="accent1"/>
                </a:solidFill>
                <a:latin typeface="Montserrat Light" charset="0"/>
                <a:ea typeface="Montserrat Light" charset="0"/>
                <a:cs typeface="Montserrat Light" charset="0"/>
              </a:defRPr>
            </a:lvl3pPr>
            <a:lvl4pPr marL="1096724" indent="-213648" algn="l" defTabSz="586003" rtl="0" eaLnBrk="1" latinLnBrk="0" hangingPunct="1">
              <a:spcBef>
                <a:spcPts val="600"/>
              </a:spcBef>
              <a:buClrTx/>
              <a:buSzPct val="100000"/>
              <a:buFont typeface="Wingdings" panose="05000000000000000000" pitchFamily="2" charset="2"/>
              <a:buChar char="§"/>
              <a:defRPr sz="2400" b="0" i="0" kern="1200" baseline="0">
                <a:solidFill>
                  <a:schemeClr val="accent1"/>
                </a:solidFill>
                <a:latin typeface="Montserrat Light" charset="0"/>
                <a:ea typeface="Montserrat Light" charset="0"/>
                <a:cs typeface="Montserrat Light" charset="0"/>
              </a:defRPr>
            </a:lvl4pPr>
            <a:lvl5pPr marL="1395829" indent="-299107" algn="l" defTabSz="586003" rtl="0" eaLnBrk="1" latinLnBrk="0" hangingPunct="1">
              <a:spcBef>
                <a:spcPts val="600"/>
              </a:spcBef>
              <a:buClrTx/>
              <a:buSzPct val="100000"/>
              <a:buFont typeface="Myriad Pro Light" panose="020B0403030403020204" pitchFamily="34" charset="0"/>
              <a:buChar char="-"/>
              <a:tabLst/>
              <a:defRPr sz="2400" b="0" i="0" kern="1200" baseline="0">
                <a:solidFill>
                  <a:schemeClr val="accent1"/>
                </a:solidFill>
                <a:latin typeface="Montserrat Light" charset="0"/>
                <a:ea typeface="Montserrat Light" charset="0"/>
                <a:cs typeface="Montserrat Light" charset="0"/>
              </a:defRPr>
            </a:lvl5pPr>
            <a:lvl6pPr marL="1609476" indent="-215680" algn="l" defTabSz="586003" rtl="0" eaLnBrk="1" latinLnBrk="0" hangingPunct="1">
              <a:spcBef>
                <a:spcPts val="448"/>
              </a:spcBef>
              <a:buClr>
                <a:schemeClr val="bg1">
                  <a:lumMod val="85000"/>
                </a:schemeClr>
              </a:buClr>
              <a:buSzPct val="70000"/>
              <a:buFont typeface="Lucida Grande"/>
              <a:buChar char="•"/>
              <a:defRPr sz="1467" b="0" i="0" kern="1200">
                <a:solidFill>
                  <a:schemeClr val="bg1">
                    <a:lumMod val="50000"/>
                  </a:schemeClr>
                </a:solidFill>
                <a:latin typeface="Myriad Pro Light"/>
                <a:ea typeface="+mn-ea"/>
                <a:cs typeface="Arial"/>
              </a:defRPr>
            </a:lvl6pPr>
            <a:lvl7pPr marL="3809023" indent="-293002" algn="l" defTabSz="586003" rtl="0" eaLnBrk="1" latinLnBrk="0" hangingPunct="1">
              <a:spcBef>
                <a:spcPct val="20000"/>
              </a:spcBef>
              <a:buFont typeface="Arial"/>
              <a:buChar char="•"/>
              <a:defRPr sz="2532" kern="1200">
                <a:solidFill>
                  <a:schemeClr val="tx1"/>
                </a:solidFill>
                <a:latin typeface="+mn-lt"/>
                <a:ea typeface="+mn-ea"/>
                <a:cs typeface="+mn-cs"/>
              </a:defRPr>
            </a:lvl7pPr>
            <a:lvl8pPr marL="4395027" indent="-293002" algn="l" defTabSz="586003" rtl="0" eaLnBrk="1" latinLnBrk="0" hangingPunct="1">
              <a:spcBef>
                <a:spcPct val="20000"/>
              </a:spcBef>
              <a:buFont typeface="Arial"/>
              <a:buChar char="•"/>
              <a:defRPr sz="2532" kern="1200">
                <a:solidFill>
                  <a:schemeClr val="tx1"/>
                </a:solidFill>
                <a:latin typeface="+mn-lt"/>
                <a:ea typeface="+mn-ea"/>
                <a:cs typeface="+mn-cs"/>
              </a:defRPr>
            </a:lvl8pPr>
            <a:lvl9pPr marL="4981028" indent="-293002" algn="l" defTabSz="586003" rtl="0" eaLnBrk="1" latinLnBrk="0" hangingPunct="1">
              <a:spcBef>
                <a:spcPct val="20000"/>
              </a:spcBef>
              <a:buFont typeface="Arial"/>
              <a:buChar char="•"/>
              <a:defRPr sz="2532" kern="1200">
                <a:solidFill>
                  <a:schemeClr val="tx1"/>
                </a:solidFill>
                <a:latin typeface="+mn-lt"/>
                <a:ea typeface="+mn-ea"/>
                <a:cs typeface="+mn-cs"/>
              </a:defRPr>
            </a:lvl9pPr>
          </a:lstStyle>
          <a:p>
            <a:pPr marL="0" indent="0" algn="ctr">
              <a:lnSpc>
                <a:spcPct val="110000"/>
              </a:lnSpc>
            </a:pPr>
            <a:r>
              <a:rPr lang="en-US" sz="1600" dirty="0">
                <a:solidFill>
                  <a:srgbClr val="000000"/>
                </a:solidFill>
                <a:latin typeface="HeronSansCond Regular"/>
                <a:cs typeface="HeronSansCond Regular"/>
              </a:rPr>
              <a:t>PASS</a:t>
            </a:r>
          </a:p>
        </p:txBody>
      </p:sp>
      <p:sp>
        <p:nvSpPr>
          <p:cNvPr id="158" name="Text Placeholder 16">
            <a:extLst>
              <a:ext uri="{FF2B5EF4-FFF2-40B4-BE49-F238E27FC236}">
                <a16:creationId xmlns:a16="http://schemas.microsoft.com/office/drawing/2014/main" id="{EF906098-A507-4B3E-AE4B-D7A25FDED5DB}"/>
              </a:ext>
            </a:extLst>
          </p:cNvPr>
          <p:cNvSpPr txBox="1">
            <a:spLocks/>
          </p:cNvSpPr>
          <p:nvPr/>
        </p:nvSpPr>
        <p:spPr>
          <a:xfrm>
            <a:off x="8873824" y="4835792"/>
            <a:ext cx="758590" cy="643650"/>
          </a:xfrm>
          <a:prstGeom prst="rect">
            <a:avLst/>
          </a:prstGeom>
          <a:solidFill>
            <a:srgbClr val="00B050"/>
          </a:solidFill>
        </p:spPr>
        <p:txBody>
          <a:bodyPr anchor="ctr"/>
          <a:lstStyle>
            <a:lvl1pPr marL="117452" indent="-117452" algn="l" defTabSz="586003" rtl="0" eaLnBrk="1" latinLnBrk="0" hangingPunct="1">
              <a:spcBef>
                <a:spcPts val="1800"/>
              </a:spcBef>
              <a:buClrTx/>
              <a:buSzPct val="100000"/>
              <a:buFont typeface="Myriad Pro" panose="020B0503030403020204" pitchFamily="34" charset="0"/>
              <a:buChar char=" "/>
              <a:defRPr sz="2400" b="0" i="0" kern="1200">
                <a:solidFill>
                  <a:schemeClr val="accent1"/>
                </a:solidFill>
                <a:latin typeface="+mn-lt"/>
                <a:ea typeface="Montserrat Light" charset="0"/>
                <a:cs typeface="Montserrat Light" charset="0"/>
              </a:defRPr>
            </a:lvl1pPr>
            <a:lvl2pPr marL="586003" indent="-288930" algn="l" defTabSz="586003" rtl="0" eaLnBrk="1" latinLnBrk="0" hangingPunct="1">
              <a:spcBef>
                <a:spcPts val="600"/>
              </a:spcBef>
              <a:buClrTx/>
              <a:buSzPct val="100000"/>
              <a:buFont typeface="Lucida Grande"/>
              <a:buChar char="-"/>
              <a:defRPr sz="2400" b="0" i="0" kern="1200">
                <a:solidFill>
                  <a:schemeClr val="accent1"/>
                </a:solidFill>
                <a:latin typeface="Montserrat Light" charset="0"/>
                <a:ea typeface="Montserrat Light" charset="0"/>
                <a:cs typeface="Montserrat Light" charset="0"/>
              </a:defRPr>
            </a:lvl2pPr>
            <a:lvl3pPr marL="883074" indent="-286898" algn="l" defTabSz="586003" rtl="0" eaLnBrk="1" latinLnBrk="0" hangingPunct="1">
              <a:spcBef>
                <a:spcPts val="600"/>
              </a:spcBef>
              <a:buClrTx/>
              <a:buSzPct val="100000"/>
              <a:buFont typeface="Lucida Grande"/>
              <a:buChar char="•"/>
              <a:defRPr sz="2400" b="0" i="0" kern="1200">
                <a:solidFill>
                  <a:schemeClr val="accent1"/>
                </a:solidFill>
                <a:latin typeface="Montserrat Light" charset="0"/>
                <a:ea typeface="Montserrat Light" charset="0"/>
                <a:cs typeface="Montserrat Light" charset="0"/>
              </a:defRPr>
            </a:lvl3pPr>
            <a:lvl4pPr marL="1096724" indent="-213648" algn="l" defTabSz="586003" rtl="0" eaLnBrk="1" latinLnBrk="0" hangingPunct="1">
              <a:spcBef>
                <a:spcPts val="600"/>
              </a:spcBef>
              <a:buClrTx/>
              <a:buSzPct val="100000"/>
              <a:buFont typeface="Wingdings" panose="05000000000000000000" pitchFamily="2" charset="2"/>
              <a:buChar char="§"/>
              <a:defRPr sz="2400" b="0" i="0" kern="1200" baseline="0">
                <a:solidFill>
                  <a:schemeClr val="accent1"/>
                </a:solidFill>
                <a:latin typeface="Montserrat Light" charset="0"/>
                <a:ea typeface="Montserrat Light" charset="0"/>
                <a:cs typeface="Montserrat Light" charset="0"/>
              </a:defRPr>
            </a:lvl4pPr>
            <a:lvl5pPr marL="1395829" indent="-299107" algn="l" defTabSz="586003" rtl="0" eaLnBrk="1" latinLnBrk="0" hangingPunct="1">
              <a:spcBef>
                <a:spcPts val="600"/>
              </a:spcBef>
              <a:buClrTx/>
              <a:buSzPct val="100000"/>
              <a:buFont typeface="Myriad Pro Light" panose="020B0403030403020204" pitchFamily="34" charset="0"/>
              <a:buChar char="-"/>
              <a:tabLst/>
              <a:defRPr sz="2400" b="0" i="0" kern="1200" baseline="0">
                <a:solidFill>
                  <a:schemeClr val="accent1"/>
                </a:solidFill>
                <a:latin typeface="Montserrat Light" charset="0"/>
                <a:ea typeface="Montserrat Light" charset="0"/>
                <a:cs typeface="Montserrat Light" charset="0"/>
              </a:defRPr>
            </a:lvl5pPr>
            <a:lvl6pPr marL="1609476" indent="-215680" algn="l" defTabSz="586003" rtl="0" eaLnBrk="1" latinLnBrk="0" hangingPunct="1">
              <a:spcBef>
                <a:spcPts val="448"/>
              </a:spcBef>
              <a:buClr>
                <a:schemeClr val="bg1">
                  <a:lumMod val="85000"/>
                </a:schemeClr>
              </a:buClr>
              <a:buSzPct val="70000"/>
              <a:buFont typeface="Lucida Grande"/>
              <a:buChar char="•"/>
              <a:defRPr sz="1467" b="0" i="0" kern="1200">
                <a:solidFill>
                  <a:schemeClr val="bg1">
                    <a:lumMod val="50000"/>
                  </a:schemeClr>
                </a:solidFill>
                <a:latin typeface="Myriad Pro Light"/>
                <a:ea typeface="+mn-ea"/>
                <a:cs typeface="Arial"/>
              </a:defRPr>
            </a:lvl6pPr>
            <a:lvl7pPr marL="3809023" indent="-293002" algn="l" defTabSz="586003" rtl="0" eaLnBrk="1" latinLnBrk="0" hangingPunct="1">
              <a:spcBef>
                <a:spcPct val="20000"/>
              </a:spcBef>
              <a:buFont typeface="Arial"/>
              <a:buChar char="•"/>
              <a:defRPr sz="2532" kern="1200">
                <a:solidFill>
                  <a:schemeClr val="tx1"/>
                </a:solidFill>
                <a:latin typeface="+mn-lt"/>
                <a:ea typeface="+mn-ea"/>
                <a:cs typeface="+mn-cs"/>
              </a:defRPr>
            </a:lvl7pPr>
            <a:lvl8pPr marL="4395027" indent="-293002" algn="l" defTabSz="586003" rtl="0" eaLnBrk="1" latinLnBrk="0" hangingPunct="1">
              <a:spcBef>
                <a:spcPct val="20000"/>
              </a:spcBef>
              <a:buFont typeface="Arial"/>
              <a:buChar char="•"/>
              <a:defRPr sz="2532" kern="1200">
                <a:solidFill>
                  <a:schemeClr val="tx1"/>
                </a:solidFill>
                <a:latin typeface="+mn-lt"/>
                <a:ea typeface="+mn-ea"/>
                <a:cs typeface="+mn-cs"/>
              </a:defRPr>
            </a:lvl8pPr>
            <a:lvl9pPr marL="4981028" indent="-293002" algn="l" defTabSz="586003" rtl="0" eaLnBrk="1" latinLnBrk="0" hangingPunct="1">
              <a:spcBef>
                <a:spcPct val="20000"/>
              </a:spcBef>
              <a:buFont typeface="Arial"/>
              <a:buChar char="•"/>
              <a:defRPr sz="2532" kern="1200">
                <a:solidFill>
                  <a:schemeClr val="tx1"/>
                </a:solidFill>
                <a:latin typeface="+mn-lt"/>
                <a:ea typeface="+mn-ea"/>
                <a:cs typeface="+mn-cs"/>
              </a:defRPr>
            </a:lvl9pPr>
          </a:lstStyle>
          <a:p>
            <a:pPr marL="0" indent="0" algn="ctr">
              <a:lnSpc>
                <a:spcPct val="110000"/>
              </a:lnSpc>
            </a:pPr>
            <a:r>
              <a:rPr lang="en-US" sz="1600" dirty="0">
                <a:solidFill>
                  <a:srgbClr val="000000"/>
                </a:solidFill>
                <a:latin typeface="HeronSansCond Regular"/>
                <a:cs typeface="HeronSansCond Regular"/>
              </a:rPr>
              <a:t>PASS</a:t>
            </a:r>
          </a:p>
        </p:txBody>
      </p:sp>
      <p:cxnSp>
        <p:nvCxnSpPr>
          <p:cNvPr id="159" name="Straight Connector 158">
            <a:extLst>
              <a:ext uri="{FF2B5EF4-FFF2-40B4-BE49-F238E27FC236}">
                <a16:creationId xmlns:a16="http://schemas.microsoft.com/office/drawing/2014/main" id="{032ED5BE-2BBD-4005-9905-02C505E7E122}"/>
              </a:ext>
            </a:extLst>
          </p:cNvPr>
          <p:cNvCxnSpPr/>
          <p:nvPr/>
        </p:nvCxnSpPr>
        <p:spPr>
          <a:xfrm flipV="1">
            <a:off x="9627330" y="2852411"/>
            <a:ext cx="0" cy="2827195"/>
          </a:xfrm>
          <a:prstGeom prst="line">
            <a:avLst/>
          </a:prstGeom>
          <a:ln w="6350" cmpd="sng">
            <a:solidFill>
              <a:srgbClr val="000000"/>
            </a:solidFill>
            <a:prstDash val="sysDash"/>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160" name="Hexagon 159">
            <a:extLst>
              <a:ext uri="{FF2B5EF4-FFF2-40B4-BE49-F238E27FC236}">
                <a16:creationId xmlns:a16="http://schemas.microsoft.com/office/drawing/2014/main" id="{24D80327-EB8A-46A3-BFD4-77413E1A1863}"/>
              </a:ext>
            </a:extLst>
          </p:cNvPr>
          <p:cNvSpPr/>
          <p:nvPr/>
        </p:nvSpPr>
        <p:spPr>
          <a:xfrm rot="5400000" flipH="1">
            <a:off x="6472171" y="2751520"/>
            <a:ext cx="223479" cy="192654"/>
          </a:xfrm>
          <a:prstGeom prst="hexagon">
            <a:avLst/>
          </a:prstGeom>
          <a:solidFill>
            <a:srgbClr val="FF9900"/>
          </a:solid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ctr"/>
          <a:lstStyle/>
          <a:p>
            <a:pPr algn="ctr">
              <a:spcBef>
                <a:spcPts val="600"/>
              </a:spcBef>
            </a:pPr>
            <a:endParaRPr lang="en-US" sz="2000" dirty="0"/>
          </a:p>
        </p:txBody>
      </p:sp>
      <p:sp>
        <p:nvSpPr>
          <p:cNvPr id="161" name="Hexagon 160">
            <a:extLst>
              <a:ext uri="{FF2B5EF4-FFF2-40B4-BE49-F238E27FC236}">
                <a16:creationId xmlns:a16="http://schemas.microsoft.com/office/drawing/2014/main" id="{9C37A40F-2933-4CA6-99DF-F4E0BE42116C}"/>
              </a:ext>
            </a:extLst>
          </p:cNvPr>
          <p:cNvSpPr/>
          <p:nvPr/>
        </p:nvSpPr>
        <p:spPr>
          <a:xfrm rot="5400000" flipH="1">
            <a:off x="7223587" y="2751520"/>
            <a:ext cx="223479" cy="192654"/>
          </a:xfrm>
          <a:prstGeom prst="hexagon">
            <a:avLst/>
          </a:prstGeom>
          <a:solidFill>
            <a:srgbClr val="FF9900"/>
          </a:solid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ctr"/>
          <a:lstStyle/>
          <a:p>
            <a:pPr algn="ctr">
              <a:spcBef>
                <a:spcPts val="600"/>
              </a:spcBef>
            </a:pPr>
            <a:endParaRPr lang="en-US" sz="2000" dirty="0"/>
          </a:p>
        </p:txBody>
      </p:sp>
      <p:sp>
        <p:nvSpPr>
          <p:cNvPr id="162" name="Hexagon 161">
            <a:extLst>
              <a:ext uri="{FF2B5EF4-FFF2-40B4-BE49-F238E27FC236}">
                <a16:creationId xmlns:a16="http://schemas.microsoft.com/office/drawing/2014/main" id="{BFC65B61-5E3C-46AB-B121-D5BD92CC743F}"/>
              </a:ext>
            </a:extLst>
          </p:cNvPr>
          <p:cNvSpPr/>
          <p:nvPr/>
        </p:nvSpPr>
        <p:spPr>
          <a:xfrm rot="5400000" flipH="1">
            <a:off x="7985587" y="2751520"/>
            <a:ext cx="223479" cy="192654"/>
          </a:xfrm>
          <a:prstGeom prst="hexagon">
            <a:avLst/>
          </a:prstGeom>
          <a:solidFill>
            <a:srgbClr val="FF9900"/>
          </a:solid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ctr"/>
          <a:lstStyle/>
          <a:p>
            <a:pPr algn="ctr">
              <a:spcBef>
                <a:spcPts val="600"/>
              </a:spcBef>
            </a:pPr>
            <a:endParaRPr lang="en-US" sz="2000" dirty="0"/>
          </a:p>
        </p:txBody>
      </p:sp>
      <p:sp>
        <p:nvSpPr>
          <p:cNvPr id="163" name="Hexagon 162">
            <a:extLst>
              <a:ext uri="{FF2B5EF4-FFF2-40B4-BE49-F238E27FC236}">
                <a16:creationId xmlns:a16="http://schemas.microsoft.com/office/drawing/2014/main" id="{F16C4663-6F72-4C37-8B0D-2A041F5F40C3}"/>
              </a:ext>
            </a:extLst>
          </p:cNvPr>
          <p:cNvSpPr/>
          <p:nvPr/>
        </p:nvSpPr>
        <p:spPr>
          <a:xfrm rot="5400000" flipH="1">
            <a:off x="8758875" y="2751520"/>
            <a:ext cx="223479" cy="192654"/>
          </a:xfrm>
          <a:prstGeom prst="hexagon">
            <a:avLst/>
          </a:prstGeom>
          <a:solidFill>
            <a:srgbClr val="FF9900"/>
          </a:solid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ctr"/>
          <a:lstStyle/>
          <a:p>
            <a:pPr algn="ctr">
              <a:spcBef>
                <a:spcPts val="600"/>
              </a:spcBef>
            </a:pPr>
            <a:endParaRPr lang="en-US" sz="2000" dirty="0"/>
          </a:p>
        </p:txBody>
      </p:sp>
      <p:sp>
        <p:nvSpPr>
          <p:cNvPr id="164" name="Hexagon 163">
            <a:extLst>
              <a:ext uri="{FF2B5EF4-FFF2-40B4-BE49-F238E27FC236}">
                <a16:creationId xmlns:a16="http://schemas.microsoft.com/office/drawing/2014/main" id="{DFF6057D-11B7-47EA-881F-A1C7B0C6FB23}"/>
              </a:ext>
            </a:extLst>
          </p:cNvPr>
          <p:cNvSpPr/>
          <p:nvPr/>
        </p:nvSpPr>
        <p:spPr>
          <a:xfrm rot="5400000" flipH="1">
            <a:off x="9520876" y="3699440"/>
            <a:ext cx="223479" cy="192654"/>
          </a:xfrm>
          <a:prstGeom prst="hexagon">
            <a:avLst/>
          </a:prstGeom>
          <a:solidFill>
            <a:srgbClr val="FF9900"/>
          </a:solid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ctr"/>
          <a:lstStyle/>
          <a:p>
            <a:pPr algn="ctr">
              <a:spcBef>
                <a:spcPts val="600"/>
              </a:spcBef>
            </a:pPr>
            <a:endParaRPr lang="en-US" sz="2000" dirty="0"/>
          </a:p>
        </p:txBody>
      </p:sp>
      <p:sp>
        <p:nvSpPr>
          <p:cNvPr id="165" name="Text Placeholder 16">
            <a:extLst>
              <a:ext uri="{FF2B5EF4-FFF2-40B4-BE49-F238E27FC236}">
                <a16:creationId xmlns:a16="http://schemas.microsoft.com/office/drawing/2014/main" id="{3C8A88ED-40CD-4284-BD35-2F07D5A63767}"/>
              </a:ext>
            </a:extLst>
          </p:cNvPr>
          <p:cNvSpPr txBox="1">
            <a:spLocks/>
          </p:cNvSpPr>
          <p:nvPr/>
        </p:nvSpPr>
        <p:spPr>
          <a:xfrm>
            <a:off x="9635067" y="4835792"/>
            <a:ext cx="417690" cy="643650"/>
          </a:xfrm>
          <a:prstGeom prst="rect">
            <a:avLst/>
          </a:prstGeom>
          <a:solidFill>
            <a:srgbClr val="00B050"/>
          </a:solidFill>
        </p:spPr>
        <p:txBody>
          <a:bodyPr anchor="ctr"/>
          <a:lstStyle>
            <a:lvl1pPr marL="117452" indent="-117452" algn="l" defTabSz="586003" rtl="0" eaLnBrk="1" latinLnBrk="0" hangingPunct="1">
              <a:spcBef>
                <a:spcPts val="1800"/>
              </a:spcBef>
              <a:buClrTx/>
              <a:buSzPct val="100000"/>
              <a:buFont typeface="Myriad Pro" panose="020B0503030403020204" pitchFamily="34" charset="0"/>
              <a:buChar char=" "/>
              <a:defRPr sz="2400" b="0" i="0" kern="1200">
                <a:solidFill>
                  <a:schemeClr val="accent1"/>
                </a:solidFill>
                <a:latin typeface="+mn-lt"/>
                <a:ea typeface="Montserrat Light" charset="0"/>
                <a:cs typeface="Montserrat Light" charset="0"/>
              </a:defRPr>
            </a:lvl1pPr>
            <a:lvl2pPr marL="586003" indent="-288930" algn="l" defTabSz="586003" rtl="0" eaLnBrk="1" latinLnBrk="0" hangingPunct="1">
              <a:spcBef>
                <a:spcPts val="600"/>
              </a:spcBef>
              <a:buClrTx/>
              <a:buSzPct val="100000"/>
              <a:buFont typeface="Lucida Grande"/>
              <a:buChar char="-"/>
              <a:defRPr sz="2400" b="0" i="0" kern="1200">
                <a:solidFill>
                  <a:schemeClr val="accent1"/>
                </a:solidFill>
                <a:latin typeface="Montserrat Light" charset="0"/>
                <a:ea typeface="Montserrat Light" charset="0"/>
                <a:cs typeface="Montserrat Light" charset="0"/>
              </a:defRPr>
            </a:lvl2pPr>
            <a:lvl3pPr marL="883074" indent="-286898" algn="l" defTabSz="586003" rtl="0" eaLnBrk="1" latinLnBrk="0" hangingPunct="1">
              <a:spcBef>
                <a:spcPts val="600"/>
              </a:spcBef>
              <a:buClrTx/>
              <a:buSzPct val="100000"/>
              <a:buFont typeface="Lucida Grande"/>
              <a:buChar char="•"/>
              <a:defRPr sz="2400" b="0" i="0" kern="1200">
                <a:solidFill>
                  <a:schemeClr val="accent1"/>
                </a:solidFill>
                <a:latin typeface="Montserrat Light" charset="0"/>
                <a:ea typeface="Montserrat Light" charset="0"/>
                <a:cs typeface="Montserrat Light" charset="0"/>
              </a:defRPr>
            </a:lvl3pPr>
            <a:lvl4pPr marL="1096724" indent="-213648" algn="l" defTabSz="586003" rtl="0" eaLnBrk="1" latinLnBrk="0" hangingPunct="1">
              <a:spcBef>
                <a:spcPts val="600"/>
              </a:spcBef>
              <a:buClrTx/>
              <a:buSzPct val="100000"/>
              <a:buFont typeface="Wingdings" panose="05000000000000000000" pitchFamily="2" charset="2"/>
              <a:buChar char="§"/>
              <a:defRPr sz="2400" b="0" i="0" kern="1200" baseline="0">
                <a:solidFill>
                  <a:schemeClr val="accent1"/>
                </a:solidFill>
                <a:latin typeface="Montserrat Light" charset="0"/>
                <a:ea typeface="Montserrat Light" charset="0"/>
                <a:cs typeface="Montserrat Light" charset="0"/>
              </a:defRPr>
            </a:lvl4pPr>
            <a:lvl5pPr marL="1395829" indent="-299107" algn="l" defTabSz="586003" rtl="0" eaLnBrk="1" latinLnBrk="0" hangingPunct="1">
              <a:spcBef>
                <a:spcPts val="600"/>
              </a:spcBef>
              <a:buClrTx/>
              <a:buSzPct val="100000"/>
              <a:buFont typeface="Myriad Pro Light" panose="020B0403030403020204" pitchFamily="34" charset="0"/>
              <a:buChar char="-"/>
              <a:tabLst/>
              <a:defRPr sz="2400" b="0" i="0" kern="1200" baseline="0">
                <a:solidFill>
                  <a:schemeClr val="accent1"/>
                </a:solidFill>
                <a:latin typeface="Montserrat Light" charset="0"/>
                <a:ea typeface="Montserrat Light" charset="0"/>
                <a:cs typeface="Montserrat Light" charset="0"/>
              </a:defRPr>
            </a:lvl5pPr>
            <a:lvl6pPr marL="1609476" indent="-215680" algn="l" defTabSz="586003" rtl="0" eaLnBrk="1" latinLnBrk="0" hangingPunct="1">
              <a:spcBef>
                <a:spcPts val="448"/>
              </a:spcBef>
              <a:buClr>
                <a:schemeClr val="bg1">
                  <a:lumMod val="85000"/>
                </a:schemeClr>
              </a:buClr>
              <a:buSzPct val="70000"/>
              <a:buFont typeface="Lucida Grande"/>
              <a:buChar char="•"/>
              <a:defRPr sz="1467" b="0" i="0" kern="1200">
                <a:solidFill>
                  <a:schemeClr val="bg1">
                    <a:lumMod val="50000"/>
                  </a:schemeClr>
                </a:solidFill>
                <a:latin typeface="Myriad Pro Light"/>
                <a:ea typeface="+mn-ea"/>
                <a:cs typeface="Arial"/>
              </a:defRPr>
            </a:lvl6pPr>
            <a:lvl7pPr marL="3809023" indent="-293002" algn="l" defTabSz="586003" rtl="0" eaLnBrk="1" latinLnBrk="0" hangingPunct="1">
              <a:spcBef>
                <a:spcPct val="20000"/>
              </a:spcBef>
              <a:buFont typeface="Arial"/>
              <a:buChar char="•"/>
              <a:defRPr sz="2532" kern="1200">
                <a:solidFill>
                  <a:schemeClr val="tx1"/>
                </a:solidFill>
                <a:latin typeface="+mn-lt"/>
                <a:ea typeface="+mn-ea"/>
                <a:cs typeface="+mn-cs"/>
              </a:defRPr>
            </a:lvl7pPr>
            <a:lvl8pPr marL="4395027" indent="-293002" algn="l" defTabSz="586003" rtl="0" eaLnBrk="1" latinLnBrk="0" hangingPunct="1">
              <a:spcBef>
                <a:spcPct val="20000"/>
              </a:spcBef>
              <a:buFont typeface="Arial"/>
              <a:buChar char="•"/>
              <a:defRPr sz="2532" kern="1200">
                <a:solidFill>
                  <a:schemeClr val="tx1"/>
                </a:solidFill>
                <a:latin typeface="+mn-lt"/>
                <a:ea typeface="+mn-ea"/>
                <a:cs typeface="+mn-cs"/>
              </a:defRPr>
            </a:lvl8pPr>
            <a:lvl9pPr marL="4981028" indent="-293002" algn="l" defTabSz="586003" rtl="0" eaLnBrk="1" latinLnBrk="0" hangingPunct="1">
              <a:spcBef>
                <a:spcPct val="20000"/>
              </a:spcBef>
              <a:buFont typeface="Arial"/>
              <a:buChar char="•"/>
              <a:defRPr sz="2532" kern="1200">
                <a:solidFill>
                  <a:schemeClr val="tx1"/>
                </a:solidFill>
                <a:latin typeface="+mn-lt"/>
                <a:ea typeface="+mn-ea"/>
                <a:cs typeface="+mn-cs"/>
              </a:defRPr>
            </a:lvl9pPr>
          </a:lstStyle>
          <a:p>
            <a:pPr marL="0" indent="0" algn="ctr">
              <a:lnSpc>
                <a:spcPct val="110000"/>
              </a:lnSpc>
            </a:pPr>
            <a:endParaRPr lang="en-US" sz="1600" dirty="0">
              <a:solidFill>
                <a:srgbClr val="000000"/>
              </a:solidFill>
              <a:latin typeface="HeronSansCond Regular"/>
              <a:cs typeface="HeronSansCond Regular"/>
            </a:endParaRPr>
          </a:p>
        </p:txBody>
      </p:sp>
      <p:sp>
        <p:nvSpPr>
          <p:cNvPr id="166" name="Hexagon 165">
            <a:extLst>
              <a:ext uri="{FF2B5EF4-FFF2-40B4-BE49-F238E27FC236}">
                <a16:creationId xmlns:a16="http://schemas.microsoft.com/office/drawing/2014/main" id="{003C36BD-E3A3-4AA2-A1F9-6861894F90A0}"/>
              </a:ext>
            </a:extLst>
          </p:cNvPr>
          <p:cNvSpPr/>
          <p:nvPr/>
        </p:nvSpPr>
        <p:spPr>
          <a:xfrm rot="5400000" flipH="1">
            <a:off x="5715729" y="4743123"/>
            <a:ext cx="223479" cy="192654"/>
          </a:xfrm>
          <a:prstGeom prst="hexagon">
            <a:avLst/>
          </a:prstGeom>
          <a:solidFill>
            <a:srgbClr val="FF9900"/>
          </a:solid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ctr"/>
          <a:lstStyle/>
          <a:p>
            <a:pPr algn="ctr">
              <a:spcBef>
                <a:spcPts val="600"/>
              </a:spcBef>
            </a:pPr>
            <a:endParaRPr lang="en-US" sz="2000" dirty="0"/>
          </a:p>
        </p:txBody>
      </p:sp>
      <p:sp>
        <p:nvSpPr>
          <p:cNvPr id="167" name="Hexagon 166">
            <a:extLst>
              <a:ext uri="{FF2B5EF4-FFF2-40B4-BE49-F238E27FC236}">
                <a16:creationId xmlns:a16="http://schemas.microsoft.com/office/drawing/2014/main" id="{AADE8499-D3F5-4A27-AFAD-A4BF5EB7A8E8}"/>
              </a:ext>
            </a:extLst>
          </p:cNvPr>
          <p:cNvSpPr/>
          <p:nvPr/>
        </p:nvSpPr>
        <p:spPr>
          <a:xfrm rot="5400000" flipH="1">
            <a:off x="5715729" y="3699440"/>
            <a:ext cx="223479" cy="192654"/>
          </a:xfrm>
          <a:prstGeom prst="hexagon">
            <a:avLst/>
          </a:prstGeom>
          <a:solidFill>
            <a:srgbClr val="FF9900"/>
          </a:solid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ctr"/>
          <a:lstStyle/>
          <a:p>
            <a:pPr algn="ctr">
              <a:spcBef>
                <a:spcPts val="600"/>
              </a:spcBef>
            </a:pPr>
            <a:endParaRPr lang="en-US" sz="2000" dirty="0"/>
          </a:p>
        </p:txBody>
      </p:sp>
      <p:sp>
        <p:nvSpPr>
          <p:cNvPr id="168" name="Hexagon 167">
            <a:extLst>
              <a:ext uri="{FF2B5EF4-FFF2-40B4-BE49-F238E27FC236}">
                <a16:creationId xmlns:a16="http://schemas.microsoft.com/office/drawing/2014/main" id="{29CA3124-82C0-41B3-9C93-709BB222AE79}"/>
              </a:ext>
            </a:extLst>
          </p:cNvPr>
          <p:cNvSpPr/>
          <p:nvPr/>
        </p:nvSpPr>
        <p:spPr>
          <a:xfrm rot="5400000" flipH="1">
            <a:off x="5715729" y="2751520"/>
            <a:ext cx="223479" cy="192654"/>
          </a:xfrm>
          <a:prstGeom prst="hexagon">
            <a:avLst/>
          </a:prstGeom>
          <a:solidFill>
            <a:srgbClr val="FF9900"/>
          </a:solid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ctr"/>
          <a:lstStyle/>
          <a:p>
            <a:pPr algn="ctr">
              <a:spcBef>
                <a:spcPts val="600"/>
              </a:spcBef>
            </a:pPr>
            <a:endParaRPr lang="en-US" sz="2000" dirty="0"/>
          </a:p>
        </p:txBody>
      </p:sp>
      <p:sp>
        <p:nvSpPr>
          <p:cNvPr id="169" name="Hexagon 168">
            <a:extLst>
              <a:ext uri="{FF2B5EF4-FFF2-40B4-BE49-F238E27FC236}">
                <a16:creationId xmlns:a16="http://schemas.microsoft.com/office/drawing/2014/main" id="{4E85EAD6-4F0F-451B-A3E6-2FA3F8C51D44}"/>
              </a:ext>
            </a:extLst>
          </p:cNvPr>
          <p:cNvSpPr/>
          <p:nvPr/>
        </p:nvSpPr>
        <p:spPr>
          <a:xfrm rot="5400000" flipH="1">
            <a:off x="6472171" y="4743123"/>
            <a:ext cx="223479" cy="192654"/>
          </a:xfrm>
          <a:prstGeom prst="hexagon">
            <a:avLst/>
          </a:prstGeom>
          <a:solidFill>
            <a:srgbClr val="FF9900"/>
          </a:solid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ctr"/>
          <a:lstStyle/>
          <a:p>
            <a:pPr algn="ctr">
              <a:spcBef>
                <a:spcPts val="600"/>
              </a:spcBef>
            </a:pPr>
            <a:endParaRPr lang="en-US" sz="2000" dirty="0"/>
          </a:p>
        </p:txBody>
      </p:sp>
      <p:sp>
        <p:nvSpPr>
          <p:cNvPr id="170" name="Hexagon 169">
            <a:extLst>
              <a:ext uri="{FF2B5EF4-FFF2-40B4-BE49-F238E27FC236}">
                <a16:creationId xmlns:a16="http://schemas.microsoft.com/office/drawing/2014/main" id="{6741D6FC-1FE5-4E60-911B-BB0B71D93FB4}"/>
              </a:ext>
            </a:extLst>
          </p:cNvPr>
          <p:cNvSpPr/>
          <p:nvPr/>
        </p:nvSpPr>
        <p:spPr>
          <a:xfrm rot="5400000" flipH="1">
            <a:off x="7223587" y="4743123"/>
            <a:ext cx="223479" cy="192654"/>
          </a:xfrm>
          <a:prstGeom prst="hexagon">
            <a:avLst/>
          </a:prstGeom>
          <a:solidFill>
            <a:srgbClr val="FF9900"/>
          </a:solid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ctr"/>
          <a:lstStyle/>
          <a:p>
            <a:pPr algn="ctr">
              <a:spcBef>
                <a:spcPts val="600"/>
              </a:spcBef>
            </a:pPr>
            <a:endParaRPr lang="en-US" sz="2000" dirty="0"/>
          </a:p>
        </p:txBody>
      </p:sp>
      <p:sp>
        <p:nvSpPr>
          <p:cNvPr id="171" name="Hexagon 170">
            <a:extLst>
              <a:ext uri="{FF2B5EF4-FFF2-40B4-BE49-F238E27FC236}">
                <a16:creationId xmlns:a16="http://schemas.microsoft.com/office/drawing/2014/main" id="{46D4EB2A-5BD0-486C-9AD0-094EC0AD8AC3}"/>
              </a:ext>
            </a:extLst>
          </p:cNvPr>
          <p:cNvSpPr/>
          <p:nvPr/>
        </p:nvSpPr>
        <p:spPr>
          <a:xfrm rot="5400000" flipH="1">
            <a:off x="7985587" y="4743123"/>
            <a:ext cx="223479" cy="192654"/>
          </a:xfrm>
          <a:prstGeom prst="hexagon">
            <a:avLst/>
          </a:prstGeom>
          <a:solidFill>
            <a:srgbClr val="FF9900"/>
          </a:solid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ctr"/>
          <a:lstStyle/>
          <a:p>
            <a:pPr algn="ctr">
              <a:spcBef>
                <a:spcPts val="600"/>
              </a:spcBef>
            </a:pPr>
            <a:endParaRPr lang="en-US" sz="2000" dirty="0"/>
          </a:p>
        </p:txBody>
      </p:sp>
      <p:cxnSp>
        <p:nvCxnSpPr>
          <p:cNvPr id="172" name="Straight Arrow Connector 171">
            <a:extLst>
              <a:ext uri="{FF2B5EF4-FFF2-40B4-BE49-F238E27FC236}">
                <a16:creationId xmlns:a16="http://schemas.microsoft.com/office/drawing/2014/main" id="{9E50F960-E4D5-49F8-8EAC-62CBBEBD732C}"/>
              </a:ext>
            </a:extLst>
          </p:cNvPr>
          <p:cNvCxnSpPr/>
          <p:nvPr/>
        </p:nvCxnSpPr>
        <p:spPr>
          <a:xfrm>
            <a:off x="5836026" y="4430582"/>
            <a:ext cx="3786092" cy="0"/>
          </a:xfrm>
          <a:prstGeom prst="straightConnector1">
            <a:avLst/>
          </a:prstGeom>
          <a:ln w="19050" cmpd="sng">
            <a:solidFill>
              <a:schemeClr val="accent4"/>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173" name="Hexagon 172">
            <a:extLst>
              <a:ext uri="{FF2B5EF4-FFF2-40B4-BE49-F238E27FC236}">
                <a16:creationId xmlns:a16="http://schemas.microsoft.com/office/drawing/2014/main" id="{1BE44751-97AE-483F-A640-B8E89A351697}"/>
              </a:ext>
            </a:extLst>
          </p:cNvPr>
          <p:cNvSpPr/>
          <p:nvPr/>
        </p:nvSpPr>
        <p:spPr>
          <a:xfrm rot="5400000" flipH="1">
            <a:off x="2649246" y="4348928"/>
            <a:ext cx="223479" cy="192654"/>
          </a:xfrm>
          <a:prstGeom prst="hexagon">
            <a:avLst/>
          </a:prstGeom>
          <a:solidFill>
            <a:srgbClr val="FF9900"/>
          </a:solid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ctr"/>
          <a:lstStyle/>
          <a:p>
            <a:pPr algn="ctr">
              <a:spcBef>
                <a:spcPts val="600"/>
              </a:spcBef>
            </a:pPr>
            <a:endParaRPr lang="en-US" sz="2000" dirty="0"/>
          </a:p>
        </p:txBody>
      </p:sp>
      <p:sp>
        <p:nvSpPr>
          <p:cNvPr id="174" name="Hexagon 173">
            <a:extLst>
              <a:ext uri="{FF2B5EF4-FFF2-40B4-BE49-F238E27FC236}">
                <a16:creationId xmlns:a16="http://schemas.microsoft.com/office/drawing/2014/main" id="{DA97D11C-D3D2-4DA7-8E00-FA442E2F02CD}"/>
              </a:ext>
            </a:extLst>
          </p:cNvPr>
          <p:cNvSpPr/>
          <p:nvPr/>
        </p:nvSpPr>
        <p:spPr>
          <a:xfrm rot="5400000" flipH="1">
            <a:off x="6472171" y="4348928"/>
            <a:ext cx="223479" cy="192654"/>
          </a:xfrm>
          <a:prstGeom prst="hexagon">
            <a:avLst/>
          </a:prstGeom>
          <a:solidFill>
            <a:srgbClr val="FF9900"/>
          </a:solid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ctr"/>
          <a:lstStyle/>
          <a:p>
            <a:pPr algn="ctr">
              <a:spcBef>
                <a:spcPts val="600"/>
              </a:spcBef>
            </a:pPr>
            <a:endParaRPr lang="en-US" sz="2000" dirty="0"/>
          </a:p>
        </p:txBody>
      </p:sp>
      <p:sp>
        <p:nvSpPr>
          <p:cNvPr id="175" name="Hexagon 174">
            <a:extLst>
              <a:ext uri="{FF2B5EF4-FFF2-40B4-BE49-F238E27FC236}">
                <a16:creationId xmlns:a16="http://schemas.microsoft.com/office/drawing/2014/main" id="{3B723656-B552-4F74-945C-33BD51503246}"/>
              </a:ext>
            </a:extLst>
          </p:cNvPr>
          <p:cNvSpPr/>
          <p:nvPr/>
        </p:nvSpPr>
        <p:spPr>
          <a:xfrm rot="5400000" flipH="1">
            <a:off x="7223587" y="4348928"/>
            <a:ext cx="223479" cy="192654"/>
          </a:xfrm>
          <a:prstGeom prst="hexagon">
            <a:avLst/>
          </a:prstGeom>
          <a:solidFill>
            <a:srgbClr val="FF9900"/>
          </a:solid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ctr"/>
          <a:lstStyle/>
          <a:p>
            <a:pPr algn="ctr">
              <a:spcBef>
                <a:spcPts val="600"/>
              </a:spcBef>
            </a:pPr>
            <a:endParaRPr lang="en-US" sz="2000" dirty="0"/>
          </a:p>
        </p:txBody>
      </p:sp>
      <p:sp>
        <p:nvSpPr>
          <p:cNvPr id="176" name="Hexagon 175">
            <a:extLst>
              <a:ext uri="{FF2B5EF4-FFF2-40B4-BE49-F238E27FC236}">
                <a16:creationId xmlns:a16="http://schemas.microsoft.com/office/drawing/2014/main" id="{92ECC2A4-C148-4319-93AB-0F34621C1812}"/>
              </a:ext>
            </a:extLst>
          </p:cNvPr>
          <p:cNvSpPr/>
          <p:nvPr/>
        </p:nvSpPr>
        <p:spPr>
          <a:xfrm rot="5400000" flipH="1">
            <a:off x="7985587" y="4348928"/>
            <a:ext cx="223479" cy="192654"/>
          </a:xfrm>
          <a:prstGeom prst="hexagon">
            <a:avLst/>
          </a:prstGeom>
          <a:solidFill>
            <a:srgbClr val="FF9900"/>
          </a:solid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ctr"/>
          <a:lstStyle/>
          <a:p>
            <a:pPr algn="ctr">
              <a:spcBef>
                <a:spcPts val="600"/>
              </a:spcBef>
            </a:pPr>
            <a:endParaRPr lang="en-US" sz="2000" dirty="0"/>
          </a:p>
        </p:txBody>
      </p:sp>
      <p:sp>
        <p:nvSpPr>
          <p:cNvPr id="177" name="Hexagon 176">
            <a:extLst>
              <a:ext uri="{FF2B5EF4-FFF2-40B4-BE49-F238E27FC236}">
                <a16:creationId xmlns:a16="http://schemas.microsoft.com/office/drawing/2014/main" id="{2D299F95-D167-4B9D-B1D4-EEE0D415F003}"/>
              </a:ext>
            </a:extLst>
          </p:cNvPr>
          <p:cNvSpPr/>
          <p:nvPr/>
        </p:nvSpPr>
        <p:spPr>
          <a:xfrm rot="5400000" flipH="1">
            <a:off x="8758875" y="4348928"/>
            <a:ext cx="223479" cy="192654"/>
          </a:xfrm>
          <a:prstGeom prst="hexagon">
            <a:avLst/>
          </a:prstGeom>
          <a:solidFill>
            <a:srgbClr val="FF9900"/>
          </a:solid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ctr"/>
          <a:lstStyle/>
          <a:p>
            <a:pPr algn="ctr">
              <a:spcBef>
                <a:spcPts val="600"/>
              </a:spcBef>
            </a:pPr>
            <a:endParaRPr lang="en-US" sz="2000" dirty="0"/>
          </a:p>
        </p:txBody>
      </p:sp>
      <p:sp>
        <p:nvSpPr>
          <p:cNvPr id="178" name="Hexagon 177">
            <a:extLst>
              <a:ext uri="{FF2B5EF4-FFF2-40B4-BE49-F238E27FC236}">
                <a16:creationId xmlns:a16="http://schemas.microsoft.com/office/drawing/2014/main" id="{DC0427E6-1FE5-446F-AD7C-7B66EBC73B47}"/>
              </a:ext>
            </a:extLst>
          </p:cNvPr>
          <p:cNvSpPr/>
          <p:nvPr/>
        </p:nvSpPr>
        <p:spPr>
          <a:xfrm rot="5400000" flipH="1">
            <a:off x="9520876" y="4743123"/>
            <a:ext cx="223479" cy="192654"/>
          </a:xfrm>
          <a:prstGeom prst="hexagon">
            <a:avLst/>
          </a:prstGeom>
          <a:solidFill>
            <a:srgbClr val="FF9900"/>
          </a:solid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ctr"/>
          <a:lstStyle/>
          <a:p>
            <a:pPr algn="ctr">
              <a:spcBef>
                <a:spcPts val="600"/>
              </a:spcBef>
            </a:pPr>
            <a:endParaRPr lang="en-US" sz="2000" dirty="0"/>
          </a:p>
        </p:txBody>
      </p:sp>
      <p:cxnSp>
        <p:nvCxnSpPr>
          <p:cNvPr id="179" name="Straight Arrow Connector 178">
            <a:extLst>
              <a:ext uri="{FF2B5EF4-FFF2-40B4-BE49-F238E27FC236}">
                <a16:creationId xmlns:a16="http://schemas.microsoft.com/office/drawing/2014/main" id="{9D4FE25D-F95A-4EE2-B5D1-23F20A0378A0}"/>
              </a:ext>
            </a:extLst>
          </p:cNvPr>
          <p:cNvCxnSpPr/>
          <p:nvPr/>
        </p:nvCxnSpPr>
        <p:spPr>
          <a:xfrm>
            <a:off x="9625108" y="3487035"/>
            <a:ext cx="415363" cy="0"/>
          </a:xfrm>
          <a:prstGeom prst="straightConnector1">
            <a:avLst/>
          </a:prstGeom>
          <a:ln w="19050" cmpd="sng">
            <a:solidFill>
              <a:schemeClr val="accent4"/>
            </a:solidFill>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180" name="Hexagon 179">
            <a:extLst>
              <a:ext uri="{FF2B5EF4-FFF2-40B4-BE49-F238E27FC236}">
                <a16:creationId xmlns:a16="http://schemas.microsoft.com/office/drawing/2014/main" id="{BA7C260C-47E0-4DE7-B4B9-4911D1938D87}"/>
              </a:ext>
            </a:extLst>
          </p:cNvPr>
          <p:cNvSpPr/>
          <p:nvPr/>
        </p:nvSpPr>
        <p:spPr>
          <a:xfrm rot="5400000" flipH="1">
            <a:off x="9520876" y="3396667"/>
            <a:ext cx="223479" cy="192654"/>
          </a:xfrm>
          <a:prstGeom prst="hexagon">
            <a:avLst/>
          </a:prstGeom>
          <a:solidFill>
            <a:srgbClr val="FF9900"/>
          </a:solidFill>
          <a:ln>
            <a:noFill/>
          </a:ln>
          <a:effectLst/>
        </p:spPr>
        <p:style>
          <a:lnRef idx="2">
            <a:schemeClr val="accent1"/>
          </a:lnRef>
          <a:fillRef idx="0">
            <a:schemeClr val="accent1"/>
          </a:fillRef>
          <a:effectRef idx="1">
            <a:schemeClr val="accent1"/>
          </a:effectRef>
          <a:fontRef idx="minor">
            <a:schemeClr val="tx1"/>
          </a:fontRef>
        </p:style>
        <p:txBody>
          <a:bodyPr lIns="182880" tIns="182880" rIns="182880" bIns="182880" rtlCol="0" anchor="ctr"/>
          <a:lstStyle/>
          <a:p>
            <a:pPr algn="ctr">
              <a:spcBef>
                <a:spcPts val="600"/>
              </a:spcBef>
            </a:pPr>
            <a:endParaRPr lang="en-US" sz="2000" dirty="0"/>
          </a:p>
        </p:txBody>
      </p:sp>
    </p:spTree>
    <p:extLst>
      <p:ext uri="{BB962C8B-B14F-4D97-AF65-F5344CB8AC3E}">
        <p14:creationId xmlns:p14="http://schemas.microsoft.com/office/powerpoint/2010/main" val="2221475995"/>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63CE7878-6409-465B-8E41-0C6C0D9C1D5B}"/>
              </a:ext>
            </a:extLst>
          </p:cNvPr>
          <p:cNvSpPr>
            <a:spLocks noGrp="1"/>
          </p:cNvSpPr>
          <p:nvPr>
            <p:ph type="body" sz="quarter" idx="10"/>
          </p:nvPr>
        </p:nvSpPr>
        <p:spPr>
          <a:xfrm>
            <a:off x="203200" y="-44450"/>
            <a:ext cx="8193088" cy="794064"/>
          </a:xfrm>
        </p:spPr>
        <p:txBody>
          <a:bodyPr/>
          <a:lstStyle/>
          <a:p>
            <a:r>
              <a:rPr lang="en-US" dirty="0"/>
              <a:t>Kaya Records 2.0</a:t>
            </a:r>
          </a:p>
        </p:txBody>
      </p:sp>
      <p:pic>
        <p:nvPicPr>
          <p:cNvPr id="9" name="Picture 8" descr="002_VinylRecord_Slide.png">
            <a:extLst>
              <a:ext uri="{FF2B5EF4-FFF2-40B4-BE49-F238E27FC236}">
                <a16:creationId xmlns:a16="http://schemas.microsoft.com/office/drawing/2014/main" id="{6B8B4EA2-4540-42BD-8990-867361DB1D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72300" y="970769"/>
            <a:ext cx="5283200" cy="4308532"/>
          </a:xfrm>
          <a:prstGeom prst="rect">
            <a:avLst/>
          </a:prstGeom>
          <a:solidFill>
            <a:schemeClr val="bg2">
              <a:lumMod val="10000"/>
            </a:schemeClr>
          </a:solidFill>
        </p:spPr>
      </p:pic>
      <p:sp>
        <p:nvSpPr>
          <p:cNvPr id="10" name="Content Placeholder 3">
            <a:extLst>
              <a:ext uri="{FF2B5EF4-FFF2-40B4-BE49-F238E27FC236}">
                <a16:creationId xmlns:a16="http://schemas.microsoft.com/office/drawing/2014/main" id="{334642C6-F077-45AE-B2B4-3B57AB492FCE}"/>
              </a:ext>
            </a:extLst>
          </p:cNvPr>
          <p:cNvSpPr>
            <a:spLocks noGrp="1"/>
          </p:cNvSpPr>
          <p:nvPr>
            <p:ph idx="1"/>
          </p:nvPr>
        </p:nvSpPr>
        <p:spPr>
          <a:xfrm>
            <a:off x="1" y="970769"/>
            <a:ext cx="6694714" cy="4567404"/>
          </a:xfrm>
        </p:spPr>
        <p:txBody>
          <a:bodyPr/>
          <a:lstStyle/>
          <a:p>
            <a:r>
              <a:rPr lang="en-US" sz="3200" dirty="0"/>
              <a:t>DevOps Excellence</a:t>
            </a:r>
          </a:p>
          <a:p>
            <a:pPr marL="457200" indent="-457200">
              <a:buFont typeface="Arial" panose="020B0604020202020204" pitchFamily="34" charset="0"/>
              <a:buChar char="•"/>
            </a:pPr>
            <a:r>
              <a:rPr lang="en-US" sz="3200" dirty="0"/>
              <a:t>Moved from monthly deployments to the ability to deploy multiple times per day</a:t>
            </a:r>
          </a:p>
          <a:p>
            <a:pPr marL="457200" indent="-457200">
              <a:buFont typeface="Arial" panose="020B0604020202020204" pitchFamily="34" charset="0"/>
              <a:buChar char="•"/>
            </a:pPr>
            <a:r>
              <a:rPr lang="en-US" sz="3200" dirty="0"/>
              <a:t>Value-driven, autonomous teams</a:t>
            </a:r>
          </a:p>
          <a:p>
            <a:pPr marL="457200" indent="-457200">
              <a:buFont typeface="Arial" panose="020B0604020202020204" pitchFamily="34" charset="0"/>
              <a:buChar char="•"/>
            </a:pPr>
            <a:r>
              <a:rPr lang="en-US" sz="3200" dirty="0"/>
              <a:t>Core application running in the public cloud</a:t>
            </a:r>
          </a:p>
          <a:p>
            <a:pPr marL="457200" indent="-457200">
              <a:buFont typeface="Arial" panose="020B0604020202020204" pitchFamily="34" charset="0"/>
              <a:buChar char="•"/>
            </a:pPr>
            <a:r>
              <a:rPr lang="en-US" sz="3200" dirty="0"/>
              <a:t>Telemetry and reporting enabled to maximize efficiency</a:t>
            </a:r>
          </a:p>
        </p:txBody>
      </p:sp>
    </p:spTree>
    <p:extLst>
      <p:ext uri="{BB962C8B-B14F-4D97-AF65-F5344CB8AC3E}">
        <p14:creationId xmlns:p14="http://schemas.microsoft.com/office/powerpoint/2010/main" val="1744880419"/>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203199" y="1371140"/>
            <a:ext cx="9757230" cy="4838248"/>
          </a:xfrm>
        </p:spPr>
        <p:txBody>
          <a:bodyPr/>
          <a:lstStyle/>
          <a:p>
            <a:r>
              <a:rPr lang="en-US" b="1" dirty="0"/>
              <a:t>What is Next?</a:t>
            </a:r>
            <a:endParaRPr lang="en-US" dirty="0"/>
          </a:p>
          <a:p>
            <a:pPr marL="571500" indent="-571500">
              <a:buFont typeface="Arial" panose="020B0604020202020204" pitchFamily="34" charset="0"/>
              <a:buChar char="•"/>
            </a:pPr>
            <a:r>
              <a:rPr lang="en-US"/>
              <a:t>Application Upgrade </a:t>
            </a:r>
            <a:r>
              <a:rPr lang="en-US" dirty="0"/>
              <a:t>– UX/MD</a:t>
            </a:r>
          </a:p>
          <a:p>
            <a:pPr marL="571500" indent="-571500">
              <a:buFont typeface="Arial" panose="020B0604020202020204" pitchFamily="34" charset="0"/>
              <a:buChar char="•"/>
            </a:pPr>
            <a:r>
              <a:rPr lang="en-US" dirty="0"/>
              <a:t>System Architecture – API(s)</a:t>
            </a:r>
          </a:p>
          <a:p>
            <a:pPr marL="571500" indent="-571500">
              <a:buFont typeface="Arial" panose="020B0604020202020204" pitchFamily="34" charset="0"/>
              <a:buChar char="•"/>
            </a:pPr>
            <a:r>
              <a:rPr lang="en-US" dirty="0"/>
              <a:t>System Architecture – Microservices / Containers</a:t>
            </a:r>
          </a:p>
          <a:p>
            <a:pPr marL="571500" indent="-571500">
              <a:buFont typeface="Arial" panose="020B0604020202020204" pitchFamily="34" charset="0"/>
              <a:buChar char="•"/>
            </a:pPr>
            <a:r>
              <a:rPr lang="en-US" dirty="0"/>
              <a:t>System Architecture – Serverless</a:t>
            </a:r>
          </a:p>
          <a:p>
            <a:pPr marL="571500" indent="-571500">
              <a:buFont typeface="Arial" panose="020B0604020202020204" pitchFamily="34" charset="0"/>
              <a:buChar char="•"/>
            </a:pPr>
            <a:r>
              <a:rPr lang="en-US" dirty="0"/>
              <a:t>Subscription Service</a:t>
            </a:r>
          </a:p>
          <a:p>
            <a:pPr marL="571500" indent="-571500">
              <a:buFont typeface="Arial" panose="020B0604020202020204" pitchFamily="34" charset="0"/>
              <a:buChar char="•"/>
            </a:pPr>
            <a:r>
              <a:rPr lang="en-US" dirty="0"/>
              <a:t>Other Tech-based Revenue Streams</a:t>
            </a:r>
          </a:p>
        </p:txBody>
      </p:sp>
      <p:sp>
        <p:nvSpPr>
          <p:cNvPr id="5" name="Text Placeholder 4"/>
          <p:cNvSpPr>
            <a:spLocks noGrp="1"/>
          </p:cNvSpPr>
          <p:nvPr>
            <p:ph type="body" sz="quarter" idx="10"/>
          </p:nvPr>
        </p:nvSpPr>
        <p:spPr>
          <a:xfrm>
            <a:off x="203200" y="425451"/>
            <a:ext cx="9104086" cy="794064"/>
          </a:xfrm>
        </p:spPr>
        <p:txBody>
          <a:bodyPr/>
          <a:lstStyle/>
          <a:p>
            <a:r>
              <a:rPr lang="en-US" dirty="0"/>
              <a:t>Final Assessment</a:t>
            </a:r>
          </a:p>
        </p:txBody>
      </p:sp>
    </p:spTree>
    <p:extLst>
      <p:ext uri="{BB962C8B-B14F-4D97-AF65-F5344CB8AC3E}">
        <p14:creationId xmlns:p14="http://schemas.microsoft.com/office/powerpoint/2010/main" val="4275877077"/>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a:t>
            </a:r>
          </a:p>
        </p:txBody>
      </p:sp>
    </p:spTree>
    <p:extLst>
      <p:ext uri="{BB962C8B-B14F-4D97-AF65-F5344CB8AC3E}">
        <p14:creationId xmlns:p14="http://schemas.microsoft.com/office/powerpoint/2010/main" val="15677516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r>
              <a:rPr lang="en-US" dirty="0"/>
              <a:t>DevOps is a Transformation</a:t>
            </a:r>
          </a:p>
        </p:txBody>
      </p:sp>
      <p:sp>
        <p:nvSpPr>
          <p:cNvPr id="7" name="Rectangle 6">
            <a:extLst>
              <a:ext uri="{FF2B5EF4-FFF2-40B4-BE49-F238E27FC236}">
                <a16:creationId xmlns:a16="http://schemas.microsoft.com/office/drawing/2014/main" id="{E9E01715-6E33-44CE-A8B9-E2960EA70371}"/>
              </a:ext>
            </a:extLst>
          </p:cNvPr>
          <p:cNvSpPr/>
          <p:nvPr/>
        </p:nvSpPr>
        <p:spPr>
          <a:xfrm>
            <a:off x="3431934" y="3167270"/>
            <a:ext cx="1810553" cy="1731526"/>
          </a:xfrm>
          <a:prstGeom prst="rect">
            <a:avLst/>
          </a:prstGeom>
          <a:solidFill>
            <a:srgbClr val="FF990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43103" tIns="143103" rIns="143103" bIns="143103" numCol="1" spcCol="1270" anchor="ctr" anchorCtr="0">
            <a:noAutofit/>
          </a:bodyPr>
          <a:lstStyle/>
          <a:p>
            <a:pPr algn="ctr" defTabSz="1042695">
              <a:lnSpc>
                <a:spcPct val="90000"/>
              </a:lnSpc>
              <a:spcBef>
                <a:spcPct val="0"/>
              </a:spcBef>
              <a:spcAft>
                <a:spcPct val="35000"/>
              </a:spcAft>
            </a:pPr>
            <a:r>
              <a:rPr lang="en-US" sz="2346" dirty="0">
                <a:solidFill>
                  <a:srgbClr val="FDFDFD"/>
                </a:solidFill>
              </a:rPr>
              <a:t>Leadership</a:t>
            </a:r>
          </a:p>
        </p:txBody>
      </p:sp>
      <p:sp>
        <p:nvSpPr>
          <p:cNvPr id="8" name="Rectangle 7">
            <a:extLst>
              <a:ext uri="{FF2B5EF4-FFF2-40B4-BE49-F238E27FC236}">
                <a16:creationId xmlns:a16="http://schemas.microsoft.com/office/drawing/2014/main" id="{C3A1C4A5-5B8B-4A58-9E6A-223F1411CEF5}"/>
              </a:ext>
            </a:extLst>
          </p:cNvPr>
          <p:cNvSpPr/>
          <p:nvPr/>
        </p:nvSpPr>
        <p:spPr>
          <a:xfrm>
            <a:off x="1330327" y="3167270"/>
            <a:ext cx="1830869" cy="1731526"/>
          </a:xfrm>
          <a:prstGeom prst="rect">
            <a:avLst/>
          </a:prstGeom>
          <a:solidFill>
            <a:srgbClr val="D94D3A"/>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43103" tIns="143103" rIns="143103" bIns="143103" numCol="1" spcCol="1270" anchor="ctr" anchorCtr="0">
            <a:noAutofit/>
          </a:bodyPr>
          <a:lstStyle/>
          <a:p>
            <a:pPr algn="ctr" defTabSz="1042695">
              <a:lnSpc>
                <a:spcPct val="90000"/>
              </a:lnSpc>
              <a:spcBef>
                <a:spcPct val="0"/>
              </a:spcBef>
              <a:spcAft>
                <a:spcPct val="35000"/>
              </a:spcAft>
            </a:pPr>
            <a:r>
              <a:rPr lang="en-US" sz="2346" dirty="0">
                <a:solidFill>
                  <a:srgbClr val="FDFDFD"/>
                </a:solidFill>
              </a:rPr>
              <a:t>3 Pillars</a:t>
            </a:r>
          </a:p>
        </p:txBody>
      </p:sp>
      <p:sp>
        <p:nvSpPr>
          <p:cNvPr id="12" name="Rectangle 11">
            <a:extLst>
              <a:ext uri="{FF2B5EF4-FFF2-40B4-BE49-F238E27FC236}">
                <a16:creationId xmlns:a16="http://schemas.microsoft.com/office/drawing/2014/main" id="{A2246E65-3EEC-43CB-9269-4F46BFDAB6F7}"/>
              </a:ext>
            </a:extLst>
          </p:cNvPr>
          <p:cNvSpPr/>
          <p:nvPr/>
        </p:nvSpPr>
        <p:spPr>
          <a:xfrm>
            <a:off x="5513225" y="3167270"/>
            <a:ext cx="2388829" cy="1731526"/>
          </a:xfrm>
          <a:prstGeom prst="rect">
            <a:avLst/>
          </a:prstGeom>
          <a:solidFill>
            <a:srgbClr val="D94D3A"/>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43103" tIns="143103" rIns="143103" bIns="143103" numCol="1" spcCol="1270" anchor="ctr" anchorCtr="0">
            <a:noAutofit/>
          </a:bodyPr>
          <a:lstStyle/>
          <a:p>
            <a:pPr algn="ctr" defTabSz="1042695">
              <a:lnSpc>
                <a:spcPct val="90000"/>
              </a:lnSpc>
              <a:spcBef>
                <a:spcPct val="0"/>
              </a:spcBef>
              <a:spcAft>
                <a:spcPct val="35000"/>
              </a:spcAft>
            </a:pPr>
            <a:r>
              <a:rPr lang="en-US" sz="2346" dirty="0">
                <a:solidFill>
                  <a:srgbClr val="FDFDFD"/>
                </a:solidFill>
              </a:rPr>
              <a:t>Communication</a:t>
            </a:r>
          </a:p>
        </p:txBody>
      </p:sp>
    </p:spTree>
    <p:extLst>
      <p:ext uri="{BB962C8B-B14F-4D97-AF65-F5344CB8AC3E}">
        <p14:creationId xmlns:p14="http://schemas.microsoft.com/office/powerpoint/2010/main" val="4288424151"/>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203199" y="1403798"/>
            <a:ext cx="8192888" cy="3139321"/>
          </a:xfrm>
        </p:spPr>
        <p:txBody>
          <a:bodyPr/>
          <a:lstStyle/>
          <a:p>
            <a:pPr marL="571500" indent="-571500">
              <a:buFont typeface="Arial" panose="020B0604020202020204" pitchFamily="34" charset="0"/>
              <a:buChar char="•"/>
            </a:pPr>
            <a:r>
              <a:rPr lang="en-US" sz="3200" dirty="0"/>
              <a:t>Excellence in DevOps, as all things, can start anywhere in the organization and radiate out.</a:t>
            </a:r>
          </a:p>
          <a:p>
            <a:pPr marL="571500" indent="-571500">
              <a:buFont typeface="Arial" panose="020B0604020202020204" pitchFamily="34" charset="0"/>
              <a:buChar char="•"/>
            </a:pPr>
            <a:r>
              <a:rPr lang="en-US" sz="3200" dirty="0"/>
              <a:t>Build empowered, self-organizing teams.</a:t>
            </a:r>
          </a:p>
          <a:p>
            <a:pPr marL="571500" indent="-571500">
              <a:buFont typeface="Arial" panose="020B0604020202020204" pitchFamily="34" charset="0"/>
              <a:buChar char="•"/>
            </a:pPr>
            <a:r>
              <a:rPr lang="en-US" sz="3200" dirty="0"/>
              <a:t>Hoard blame.</a:t>
            </a:r>
          </a:p>
          <a:p>
            <a:pPr marL="571500" indent="-571500">
              <a:buFont typeface="Arial" panose="020B0604020202020204" pitchFamily="34" charset="0"/>
              <a:buChar char="•"/>
            </a:pPr>
            <a:r>
              <a:rPr lang="en-US" sz="3200" dirty="0"/>
              <a:t>Share credit.</a:t>
            </a:r>
          </a:p>
        </p:txBody>
      </p:sp>
      <p:sp>
        <p:nvSpPr>
          <p:cNvPr id="5" name="Text Placeholder 4"/>
          <p:cNvSpPr>
            <a:spLocks noGrp="1"/>
          </p:cNvSpPr>
          <p:nvPr>
            <p:ph type="body" sz="quarter" idx="10"/>
          </p:nvPr>
        </p:nvSpPr>
        <p:spPr/>
        <p:txBody>
          <a:bodyPr/>
          <a:lstStyle/>
          <a:p>
            <a:r>
              <a:rPr lang="en-US" dirty="0"/>
              <a:t>Building a Culture of Excellence</a:t>
            </a:r>
          </a:p>
        </p:txBody>
      </p:sp>
    </p:spTree>
    <p:extLst>
      <p:ext uri="{BB962C8B-B14F-4D97-AF65-F5344CB8AC3E}">
        <p14:creationId xmlns:p14="http://schemas.microsoft.com/office/powerpoint/2010/main" val="1780424730"/>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203198" y="1403798"/>
            <a:ext cx="8613255" cy="4961358"/>
          </a:xfrm>
        </p:spPr>
        <p:txBody>
          <a:bodyPr/>
          <a:lstStyle/>
          <a:p>
            <a:r>
              <a:rPr lang="en-US" sz="3200" dirty="0">
                <a:hlinkClick r:id="rId2"/>
              </a:rPr>
              <a:t>www.transphormtech.com</a:t>
            </a:r>
            <a:r>
              <a:rPr lang="en-US" sz="3200" dirty="0"/>
              <a:t>  </a:t>
            </a:r>
          </a:p>
          <a:p>
            <a:pPr marL="571500" indent="-571500">
              <a:buFont typeface="Arial" panose="020B0604020202020204" pitchFamily="34" charset="0"/>
              <a:buChar char="•"/>
            </a:pPr>
            <a:r>
              <a:rPr lang="en-US" sz="3200" dirty="0"/>
              <a:t>Technology Transformation Advisory Services</a:t>
            </a:r>
          </a:p>
          <a:p>
            <a:endParaRPr lang="en-US" sz="3200" dirty="0"/>
          </a:p>
          <a:p>
            <a:r>
              <a:rPr lang="en-US" sz="3200" dirty="0">
                <a:hlinkClick r:id="rId3"/>
              </a:rPr>
              <a:t>www.mack24x7.com</a:t>
            </a:r>
            <a:r>
              <a:rPr lang="en-US" sz="3200" dirty="0"/>
              <a:t> </a:t>
            </a:r>
          </a:p>
          <a:p>
            <a:pPr marL="571500" indent="-571500">
              <a:buFont typeface="Arial" panose="020B0604020202020204" pitchFamily="34" charset="0"/>
              <a:buChar char="•"/>
            </a:pPr>
            <a:r>
              <a:rPr lang="en-US" sz="3200" dirty="0"/>
              <a:t>Leadership and Technology Blog</a:t>
            </a:r>
          </a:p>
          <a:p>
            <a:pPr marL="571500" indent="-571500">
              <a:buFont typeface="Arial" panose="020B0604020202020204" pitchFamily="34" charset="0"/>
              <a:buChar char="•"/>
            </a:pPr>
            <a:endParaRPr lang="en-US" sz="3200" dirty="0"/>
          </a:p>
          <a:p>
            <a:r>
              <a:rPr lang="en-US" sz="3200" dirty="0"/>
              <a:t>Social: @mack24x7</a:t>
            </a:r>
          </a:p>
          <a:p>
            <a:endParaRPr lang="en-US" sz="3200" dirty="0"/>
          </a:p>
          <a:p>
            <a:r>
              <a:rPr lang="en-US" sz="3200" dirty="0"/>
              <a:t>LinkedIn: </a:t>
            </a:r>
            <a:r>
              <a:rPr lang="en-US" sz="3200" dirty="0">
                <a:hlinkClick r:id="rId4"/>
              </a:rPr>
              <a:t>www.linkedin.com/in/joemack</a:t>
            </a:r>
            <a:r>
              <a:rPr lang="en-US" sz="3200" dirty="0"/>
              <a:t> </a:t>
            </a:r>
          </a:p>
        </p:txBody>
      </p:sp>
      <p:sp>
        <p:nvSpPr>
          <p:cNvPr id="5" name="Text Placeholder 4"/>
          <p:cNvSpPr>
            <a:spLocks noGrp="1"/>
          </p:cNvSpPr>
          <p:nvPr>
            <p:ph type="body" sz="quarter" idx="10"/>
          </p:nvPr>
        </p:nvSpPr>
        <p:spPr/>
        <p:txBody>
          <a:bodyPr/>
          <a:lstStyle/>
          <a:p>
            <a:r>
              <a:rPr lang="en-US" dirty="0"/>
              <a:t>More Information</a:t>
            </a:r>
          </a:p>
        </p:txBody>
      </p:sp>
    </p:spTree>
    <p:extLst>
      <p:ext uri="{BB962C8B-B14F-4D97-AF65-F5344CB8AC3E}">
        <p14:creationId xmlns:p14="http://schemas.microsoft.com/office/powerpoint/2010/main" val="1673317647"/>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9F57520-C02E-4BC9-B14B-8C84582CEB47}"/>
              </a:ext>
            </a:extLst>
          </p:cNvPr>
          <p:cNvPicPr>
            <a:picLocks noChangeAspect="1"/>
          </p:cNvPicPr>
          <p:nvPr/>
        </p:nvPicPr>
        <p:blipFill>
          <a:blip r:embed="rId3"/>
          <a:stretch>
            <a:fillRect/>
          </a:stretch>
        </p:blipFill>
        <p:spPr>
          <a:xfrm>
            <a:off x="1213969" y="310243"/>
            <a:ext cx="10008536" cy="4952705"/>
          </a:xfrm>
          <a:prstGeom prst="rect">
            <a:avLst/>
          </a:prstGeom>
        </p:spPr>
      </p:pic>
    </p:spTree>
    <p:extLst>
      <p:ext uri="{BB962C8B-B14F-4D97-AF65-F5344CB8AC3E}">
        <p14:creationId xmlns:p14="http://schemas.microsoft.com/office/powerpoint/2010/main" val="2356143500"/>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r>
              <a:rPr lang="en-US" dirty="0"/>
              <a:t>DevOps is a Transformation</a:t>
            </a:r>
          </a:p>
        </p:txBody>
      </p:sp>
      <p:graphicFrame>
        <p:nvGraphicFramePr>
          <p:cNvPr id="9" name="Diagram 8">
            <a:extLst>
              <a:ext uri="{FF2B5EF4-FFF2-40B4-BE49-F238E27FC236}">
                <a16:creationId xmlns:a16="http://schemas.microsoft.com/office/drawing/2014/main" id="{C0368B8B-B0AD-4750-8E01-806E0F1BF758}"/>
              </a:ext>
            </a:extLst>
          </p:cNvPr>
          <p:cNvGraphicFramePr/>
          <p:nvPr>
            <p:extLst/>
          </p:nvPr>
        </p:nvGraphicFramePr>
        <p:xfrm>
          <a:off x="1050244" y="1618430"/>
          <a:ext cx="10335985" cy="37576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584381870"/>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s://4.bp.blogspot.com/-XHdtYzIyMOE/WOS0bhrBldI/AAAAAAAAWiM/OIyla8KCSQIShpDVKA2F5AMQHoH8WcDKQCLcB/s1600/DevOps%2Ball%2Bpicture.jpeg">
            <a:extLst>
              <a:ext uri="{FF2B5EF4-FFF2-40B4-BE49-F238E27FC236}">
                <a16:creationId xmlns:a16="http://schemas.microsoft.com/office/drawing/2014/main" id="{A593A93B-7072-46B4-AB79-44B4FACEB4A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8" y="0"/>
            <a:ext cx="12434887" cy="6994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8670158"/>
      </p:ext>
    </p:extLst>
  </p:cSld>
  <p:clrMapOvr>
    <a:masterClrMapping/>
  </p:clrMapOvr>
  <p:transition>
    <p:fade/>
  </p:transition>
</p:sld>
</file>

<file path=ppt/theme/theme1.xml><?xml version="1.0" encoding="utf-8"?>
<a:theme xmlns:a="http://schemas.openxmlformats.org/drawingml/2006/main" name="3_MSVID_White_16x9_2012-08-18">
  <a:themeElements>
    <a:clrScheme name="Custom 1">
      <a:dk1>
        <a:srgbClr val="00188F"/>
      </a:dk1>
      <a:lt1>
        <a:srgbClr val="FFFFFF"/>
      </a:lt1>
      <a:dk2>
        <a:srgbClr val="505050"/>
      </a:dk2>
      <a:lt2>
        <a:srgbClr val="D2D2D2"/>
      </a:lt2>
      <a:accent1>
        <a:srgbClr val="0072C6"/>
      </a:accent1>
      <a:accent2>
        <a:srgbClr val="00BCF2"/>
      </a:accent2>
      <a:accent3>
        <a:srgbClr val="00B294"/>
      </a:accent3>
      <a:accent4>
        <a:srgbClr val="00188F"/>
      </a:accent4>
      <a:accent5>
        <a:srgbClr val="008272"/>
      </a:accent5>
      <a:accent6>
        <a:srgbClr val="002050"/>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Internal Program Resource" ma:contentTypeID="0x010100A3A7764B4E3DB74FB1F737E442D48A8800C20FB5EC4B12A445BB57772A38F9CC24" ma:contentTypeVersion="3" ma:contentTypeDescription="Internal only program resource.&#10;" ma:contentTypeScope="" ma:versionID="2c256147154e4772c7cb1860a88387db">
  <xsd:schema xmlns:xsd="http://www.w3.org/2001/XMLSchema" xmlns:xs="http://www.w3.org/2001/XMLSchema" xmlns:p="http://schemas.microsoft.com/office/2006/metadata/properties" xmlns:ns2="b1e5ac1d-4935-4563-88e3-0531ffbb6437" xmlns:ns3="http://schemas.microsoft.com/sharepoint/v4" xmlns:ns4="707f291e-b8a5-40ce-8d37-b7d53edc2b3c" targetNamespace="http://schemas.microsoft.com/office/2006/metadata/properties" ma:root="true" ma:fieldsID="81e17dd56061099c8116e5ba8a09460e" ns2:_="" ns3:_="" ns4:_="">
    <xsd:import namespace="b1e5ac1d-4935-4563-88e3-0531ffbb6437"/>
    <xsd:import namespace="http://schemas.microsoft.com/sharepoint/v4"/>
    <xsd:import namespace="707f291e-b8a5-40ce-8d37-b7d53edc2b3c"/>
    <xsd:element name="properties">
      <xsd:complexType>
        <xsd:sequence>
          <xsd:element name="documentManagement">
            <xsd:complexType>
              <xsd:all>
                <xsd:element ref="ns2:ProgramInternalDocType" minOccurs="0"/>
                <xsd:element ref="ns2:PublishedDate1" minOccurs="0"/>
                <xsd:element ref="ns3:IconOverlay" minOccurs="0"/>
                <xsd:element ref="ns4:SharedWithUsers" minOccurs="0"/>
                <xsd:element ref="ns4:SharingHintHash" minOccurs="0"/>
                <xsd:element ref="ns4: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1e5ac1d-4935-4563-88e3-0531ffbb6437" elementFormDefault="qualified">
    <xsd:import namespace="http://schemas.microsoft.com/office/2006/documentManagement/types"/>
    <xsd:import namespace="http://schemas.microsoft.com/office/infopath/2007/PartnerControls"/>
    <xsd:element name="ProgramInternalDocType" ma:index="8" nillable="true" ma:displayName="Internal Doc Type" ma:description="Select the type of internal program document.&#10;" ma:format="Dropdown" ma:internalName="ProgramInternalDocType" ma:readOnly="false">
      <xsd:simpleType>
        <xsd:restriction base="dms:Choice">
          <xsd:enumeration value="Field Comm"/>
          <xsd:enumeration value="Process"/>
          <xsd:enumeration value="Reporting"/>
          <xsd:enumeration value="Resources &amp; Tools"/>
        </xsd:restriction>
      </xsd:simpleType>
    </xsd:element>
    <xsd:element name="PublishedDate1" ma:index="9" nillable="true" ma:displayName="Published Date" ma:description="Date this document was published." ma:format="DateOnly" ma:internalName="PublishedDate1">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4" elementFormDefault="qualified">
    <xsd:import namespace="http://schemas.microsoft.com/office/2006/documentManagement/types"/>
    <xsd:import namespace="http://schemas.microsoft.com/office/infopath/2007/PartnerControls"/>
    <xsd:element name="IconOverlay" ma:index="10" nillable="true" ma:displayName="IconOverlay" ma:hidden="true" ma:internalName="IconOverlay">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07f291e-b8a5-40ce-8d37-b7d53edc2b3c"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ingHintHash" ma:index="12" nillable="true" ma:displayName="Sharing Hint Hash" ma:internalName="SharingHintHash" ma:readOnly="true">
      <xsd:simpleType>
        <xsd:restriction base="dms:Text"/>
      </xsd:simple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haredWithUsers xmlns="707f291e-b8a5-40ce-8d37-b7d53edc2b3c">
      <UserInfo>
        <DisplayName>Frederic Goursaud</DisplayName>
        <AccountId>2619</AccountId>
        <AccountType/>
      </UserInfo>
      <UserInfo>
        <DisplayName>Tan Karim</DisplayName>
        <AccountId>5039</AccountId>
        <AccountType/>
      </UserInfo>
      <UserInfo>
        <DisplayName>Ulrich Baumann</DisplayName>
        <AccountId>6998</AccountId>
        <AccountType/>
      </UserInfo>
      <UserInfo>
        <DisplayName>Todd Vold (Bridge Partners)</DisplayName>
        <AccountId>2481</AccountId>
        <AccountType/>
      </UserInfo>
      <UserInfo>
        <DisplayName>DeAnna Saville</DisplayName>
        <AccountId>7176</AccountId>
        <AccountType/>
      </UserInfo>
    </SharedWithUsers>
    <IconOverlay xmlns="http://schemas.microsoft.com/sharepoint/v4" xsi:nil="true"/>
    <PublishedDate1 xmlns="b1e5ac1d-4935-4563-88e3-0531ffbb6437" xsi:nil="true"/>
    <ProgramInternalDocType xmlns="b1e5ac1d-4935-4563-88e3-0531ffbb6437" xsi:nil="true"/>
  </documentManagement>
</p:properties>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96E63247-25B2-48B2-BB74-EDA491AF689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1e5ac1d-4935-4563-88e3-0531ffbb6437"/>
    <ds:schemaRef ds:uri="http://schemas.microsoft.com/sharepoint/v4"/>
    <ds:schemaRef ds:uri="707f291e-b8a5-40ce-8d37-b7d53edc2b3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990F116-B58F-4255-B05B-DA3808E0E5C6}">
  <ds:schemaRefs>
    <ds:schemaRef ds:uri="http://schemas.microsoft.com/office/2006/documentManagement/types"/>
    <ds:schemaRef ds:uri="http://purl.org/dc/dcmitype/"/>
    <ds:schemaRef ds:uri="http://purl.org/dc/elements/1.1/"/>
    <ds:schemaRef ds:uri="http://schemas.microsoft.com/office/2006/metadata/properties"/>
    <ds:schemaRef ds:uri="http://schemas.openxmlformats.org/package/2006/metadata/core-properties"/>
    <ds:schemaRef ds:uri="http://schemas.microsoft.com/office/infopath/2007/PartnerControls"/>
    <ds:schemaRef ds:uri="b1e5ac1d-4935-4563-88e3-0531ffbb6437"/>
    <ds:schemaRef ds:uri="http://purl.org/dc/terms/"/>
    <ds:schemaRef ds:uri="707f291e-b8a5-40ce-8d37-b7d53edc2b3c"/>
    <ds:schemaRef ds:uri="http://schemas.microsoft.com/sharepoint/v4"/>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Metro_TT_White_16x9_2012-04-10_v2</Template>
  <TotalTime>44648</TotalTime>
  <Words>2145</Words>
  <Application>Microsoft Office PowerPoint</Application>
  <PresentationFormat>Custom</PresentationFormat>
  <Paragraphs>486</Paragraphs>
  <Slides>66</Slides>
  <Notes>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66</vt:i4>
      </vt:variant>
    </vt:vector>
  </HeadingPairs>
  <TitlesOfParts>
    <vt:vector size="73" baseType="lpstr">
      <vt:lpstr>Arial</vt:lpstr>
      <vt:lpstr>HeronSansCond Regular</vt:lpstr>
      <vt:lpstr>Myriad Pro</vt:lpstr>
      <vt:lpstr>Segoe UI</vt:lpstr>
      <vt:lpstr>Segoe UI Light</vt:lpstr>
      <vt:lpstr>Wingdings</vt:lpstr>
      <vt:lpstr>3_MSVID_White_16x9_2012-08-18</vt:lpstr>
      <vt:lpstr>Modern Release Patterns and Practices</vt:lpstr>
      <vt:lpstr>Agenda</vt:lpstr>
      <vt:lpstr>Introduction</vt:lpstr>
      <vt:lpstr>PowerPoint Presentation</vt:lpstr>
      <vt:lpstr>PowerPoint Presentation</vt:lpstr>
      <vt:lpstr>What is DevOps?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Kaya Records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Drive Toward Excellence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Email for Leaders</dc:title>
  <dc:creator>Celeste Murillo</dc:creator>
  <cp:lastModifiedBy>Joe Mack</cp:lastModifiedBy>
  <cp:revision>1199</cp:revision>
  <dcterms:created xsi:type="dcterms:W3CDTF">2012-05-22T07:38:31Z</dcterms:created>
  <dcterms:modified xsi:type="dcterms:W3CDTF">2019-03-13T17:22:23Z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0x010100A3A7764B4E3DB74FB1F737E442D48A8800C20FB5EC4B12A445BB57772A38F9CC24</vt:lpwstr>
  </property>
  <property fmtid="{D5CDD505-2E9C-101B-9397-08002B2CF9AE}" pid="3" name="Product">
    <vt:lpwstr/>
  </property>
  <property fmtid="{D5CDD505-2E9C-101B-9397-08002B2CF9AE}" pid="4" name="Event1">
    <vt:lpwstr>217;#Unassigned|e51362f4-782c-41a8-bb7b-e0cfc8669933</vt:lpwstr>
  </property>
  <property fmtid="{D5CDD505-2E9C-101B-9397-08002B2CF9AE}" pid="5" name="Audience">
    <vt:lpwstr/>
  </property>
  <property fmtid="{D5CDD505-2E9C-101B-9397-08002B2CF9AE}" pid="6" name="IsMyDocuments">
    <vt:bool>true</vt:bool>
  </property>
  <property fmtid="{D5CDD505-2E9C-101B-9397-08002B2CF9AE}" pid="7" name="DocVizMetadataToken">
    <vt:lpwstr>300x200x1</vt:lpwstr>
  </property>
  <property fmtid="{D5CDD505-2E9C-101B-9397-08002B2CF9AE}" pid="8" name="DocVizPreviewMetadata_Count">
    <vt:i4>21</vt:i4>
  </property>
  <property fmtid="{D5CDD505-2E9C-101B-9397-08002B2CF9AE}" pid="9" name="DocVizPreviewMetadata_0">
    <vt:lpwstr>300x200x1</vt:lpwstr>
  </property>
  <property fmtid="{D5CDD505-2E9C-101B-9397-08002B2CF9AE}" pid="10" name="SharedWithUsers">
    <vt:lpwstr>2619;#Frederic Goursaud;#5039;#Tan Karim;#6998;#Ulrich Baumann</vt:lpwstr>
  </property>
</Properties>
</file>